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3" r:id="rId2"/>
    <p:sldId id="265" r:id="rId3"/>
    <p:sldId id="262" r:id="rId4"/>
    <p:sldId id="276" r:id="rId5"/>
    <p:sldId id="281" r:id="rId6"/>
    <p:sldId id="277" r:id="rId7"/>
    <p:sldId id="278" r:id="rId8"/>
    <p:sldId id="279" r:id="rId9"/>
    <p:sldId id="299" r:id="rId10"/>
    <p:sldId id="295" r:id="rId11"/>
    <p:sldId id="296" r:id="rId12"/>
    <p:sldId id="297" r:id="rId13"/>
    <p:sldId id="318" r:id="rId14"/>
    <p:sldId id="319" r:id="rId15"/>
    <p:sldId id="323" r:id="rId16"/>
    <p:sldId id="322" r:id="rId17"/>
    <p:sldId id="330" r:id="rId18"/>
    <p:sldId id="360" r:id="rId19"/>
    <p:sldId id="331" r:id="rId20"/>
    <p:sldId id="321" r:id="rId21"/>
    <p:sldId id="326" r:id="rId22"/>
    <p:sldId id="324" r:id="rId23"/>
    <p:sldId id="340" r:id="rId24"/>
    <p:sldId id="341" r:id="rId25"/>
    <p:sldId id="342" r:id="rId26"/>
    <p:sldId id="343" r:id="rId27"/>
    <p:sldId id="359" r:id="rId28"/>
    <p:sldId id="346" r:id="rId29"/>
    <p:sldId id="347" r:id="rId30"/>
    <p:sldId id="348" r:id="rId31"/>
    <p:sldId id="349" r:id="rId32"/>
    <p:sldId id="351" r:id="rId33"/>
    <p:sldId id="361" r:id="rId34"/>
    <p:sldId id="353" r:id="rId35"/>
    <p:sldId id="354" r:id="rId36"/>
    <p:sldId id="355" r:id="rId37"/>
    <p:sldId id="357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0CE"/>
    <a:srgbClr val="FFF75D"/>
    <a:srgbClr val="FFFCBD"/>
    <a:srgbClr val="EB4D44"/>
    <a:srgbClr val="B03A33"/>
    <a:srgbClr val="AFEA50"/>
    <a:srgbClr val="85DFFF"/>
    <a:srgbClr val="E7F9FF"/>
    <a:srgbClr val="7DDDFF"/>
    <a:srgbClr val="2DC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56" autoAdjust="0"/>
    <p:restoredTop sz="95026" autoAdjust="0"/>
  </p:normalViewPr>
  <p:slideViewPr>
    <p:cSldViewPr snapToGrid="0">
      <p:cViewPr varScale="1">
        <p:scale>
          <a:sx n="81" d="100"/>
          <a:sy n="81" d="100"/>
        </p:scale>
        <p:origin x="8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주문 건수</c:v>
                </c:pt>
              </c:strCache>
            </c:strRef>
          </c:tx>
          <c:spPr>
            <a:gradFill flip="none" rotWithShape="1">
              <a:gsLst>
                <a:gs pos="100000">
                  <a:srgbClr val="E5F8FF"/>
                </a:gs>
                <a:gs pos="0">
                  <a:srgbClr val="65D7FF"/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7~9</c:v>
                </c:pt>
                <c:pt idx="1">
                  <c:v>9~11</c:v>
                </c:pt>
                <c:pt idx="2">
                  <c:v>11~13</c:v>
                </c:pt>
                <c:pt idx="3">
                  <c:v>13~15</c:v>
                </c:pt>
                <c:pt idx="4">
                  <c:v>15~17</c:v>
                </c:pt>
                <c:pt idx="5">
                  <c:v>17~19</c:v>
                </c:pt>
                <c:pt idx="6">
                  <c:v>19~21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12</c:v>
                </c:pt>
                <c:pt idx="1">
                  <c:v>37</c:v>
                </c:pt>
                <c:pt idx="2">
                  <c:v>66</c:v>
                </c:pt>
                <c:pt idx="3">
                  <c:v>33</c:v>
                </c:pt>
                <c:pt idx="4">
                  <c:v>11</c:v>
                </c:pt>
                <c:pt idx="5">
                  <c:v>49</c:v>
                </c:pt>
                <c:pt idx="6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1B-4D85-A9A9-E70EAB5E444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매출(만 원)</c:v>
                </c:pt>
              </c:strCache>
            </c:strRef>
          </c:tx>
          <c:spPr>
            <a:gradFill flip="none" rotWithShape="1">
              <a:gsLst>
                <a:gs pos="0">
                  <a:schemeClr val="accent4"/>
                </a:gs>
                <a:gs pos="75000">
                  <a:schemeClr val="accent4">
                    <a:lumMod val="60000"/>
                    <a:lumOff val="40000"/>
                  </a:schemeClr>
                </a:gs>
                <a:gs pos="51000">
                  <a:schemeClr val="accent4">
                    <a:alpha val="75000"/>
                  </a:schemeClr>
                </a:gs>
                <a:gs pos="100000">
                  <a:schemeClr val="accent4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7~9</c:v>
                </c:pt>
                <c:pt idx="1">
                  <c:v>9~11</c:v>
                </c:pt>
                <c:pt idx="2">
                  <c:v>11~13</c:v>
                </c:pt>
                <c:pt idx="3">
                  <c:v>13~15</c:v>
                </c:pt>
                <c:pt idx="4">
                  <c:v>15~17</c:v>
                </c:pt>
                <c:pt idx="5">
                  <c:v>17~19</c:v>
                </c:pt>
                <c:pt idx="6">
                  <c:v>19~21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9.9</c:v>
                </c:pt>
                <c:pt idx="1">
                  <c:v>27.65</c:v>
                </c:pt>
                <c:pt idx="2">
                  <c:v>61.95</c:v>
                </c:pt>
                <c:pt idx="3">
                  <c:v>20.55</c:v>
                </c:pt>
                <c:pt idx="4">
                  <c:v>5.5</c:v>
                </c:pt>
                <c:pt idx="5">
                  <c:v>33.700000000000003</c:v>
                </c:pt>
                <c:pt idx="6">
                  <c:v>15.4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1B-4D85-A9A9-E70EAB5E44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660186160"/>
        <c:axId val="660189072"/>
      </c:barChart>
      <c:catAx>
        <c:axId val="660186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0189072"/>
        <c:crosses val="autoZero"/>
        <c:auto val="1"/>
        <c:lblAlgn val="ctr"/>
        <c:lblOffset val="100"/>
        <c:noMultiLvlLbl val="0"/>
      </c:catAx>
      <c:valAx>
        <c:axId val="66018907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018616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주문 건수</c:v>
                </c:pt>
              </c:strCache>
            </c:strRef>
          </c:tx>
          <c:spPr>
            <a:gradFill flip="none" rotWithShape="1">
              <a:gsLst>
                <a:gs pos="100000">
                  <a:srgbClr val="E5F8FF"/>
                </a:gs>
                <a:gs pos="0">
                  <a:srgbClr val="65D7FF"/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7~9</c:v>
                </c:pt>
                <c:pt idx="1">
                  <c:v>9~11</c:v>
                </c:pt>
                <c:pt idx="2">
                  <c:v>11~13</c:v>
                </c:pt>
                <c:pt idx="3">
                  <c:v>13~15</c:v>
                </c:pt>
                <c:pt idx="4">
                  <c:v>15~17</c:v>
                </c:pt>
                <c:pt idx="5">
                  <c:v>17~19</c:v>
                </c:pt>
                <c:pt idx="6">
                  <c:v>19~21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12</c:v>
                </c:pt>
                <c:pt idx="1">
                  <c:v>37</c:v>
                </c:pt>
                <c:pt idx="2">
                  <c:v>66</c:v>
                </c:pt>
                <c:pt idx="3">
                  <c:v>33</c:v>
                </c:pt>
                <c:pt idx="4">
                  <c:v>11</c:v>
                </c:pt>
                <c:pt idx="5">
                  <c:v>49</c:v>
                </c:pt>
                <c:pt idx="6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E2-4D05-BEC1-0DCA939EDD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매출(만 원)</c:v>
                </c:pt>
              </c:strCache>
            </c:strRef>
          </c:tx>
          <c:spPr>
            <a:gradFill flip="none" rotWithShape="1">
              <a:gsLst>
                <a:gs pos="0">
                  <a:schemeClr val="accent4"/>
                </a:gs>
                <a:gs pos="75000">
                  <a:schemeClr val="accent4">
                    <a:lumMod val="60000"/>
                    <a:lumOff val="40000"/>
                  </a:schemeClr>
                </a:gs>
                <a:gs pos="51000">
                  <a:schemeClr val="accent4">
                    <a:alpha val="75000"/>
                  </a:schemeClr>
                </a:gs>
                <a:gs pos="100000">
                  <a:schemeClr val="accent4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7~9</c:v>
                </c:pt>
                <c:pt idx="1">
                  <c:v>9~11</c:v>
                </c:pt>
                <c:pt idx="2">
                  <c:v>11~13</c:v>
                </c:pt>
                <c:pt idx="3">
                  <c:v>13~15</c:v>
                </c:pt>
                <c:pt idx="4">
                  <c:v>15~17</c:v>
                </c:pt>
                <c:pt idx="5">
                  <c:v>17~19</c:v>
                </c:pt>
                <c:pt idx="6">
                  <c:v>19~21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9.9</c:v>
                </c:pt>
                <c:pt idx="1">
                  <c:v>27.65</c:v>
                </c:pt>
                <c:pt idx="2">
                  <c:v>61.95</c:v>
                </c:pt>
                <c:pt idx="3">
                  <c:v>20.55</c:v>
                </c:pt>
                <c:pt idx="4">
                  <c:v>5.5</c:v>
                </c:pt>
                <c:pt idx="5">
                  <c:v>33.700000000000003</c:v>
                </c:pt>
                <c:pt idx="6">
                  <c:v>15.4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E2-4D05-BEC1-0DCA939EDD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660186160"/>
        <c:axId val="660189072"/>
      </c:barChart>
      <c:catAx>
        <c:axId val="660186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0189072"/>
        <c:crosses val="autoZero"/>
        <c:auto val="1"/>
        <c:lblAlgn val="ctr"/>
        <c:lblOffset val="100"/>
        <c:noMultiLvlLbl val="0"/>
      </c:catAx>
      <c:valAx>
        <c:axId val="66018907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018616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주문 건수</c:v>
                </c:pt>
              </c:strCache>
            </c:strRef>
          </c:tx>
          <c:spPr>
            <a:noFill/>
            <a:ln w="25400" cap="flat" cmpd="sng" algn="ctr">
              <a:solidFill>
                <a:srgbClr val="65D7FF"/>
              </a:solidFill>
              <a:miter lim="800000"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7~9</c:v>
                </c:pt>
                <c:pt idx="1">
                  <c:v>9~11</c:v>
                </c:pt>
                <c:pt idx="2">
                  <c:v>11~13</c:v>
                </c:pt>
                <c:pt idx="3">
                  <c:v>13~15</c:v>
                </c:pt>
                <c:pt idx="4">
                  <c:v>15~17</c:v>
                </c:pt>
                <c:pt idx="5">
                  <c:v>17~19</c:v>
                </c:pt>
                <c:pt idx="6">
                  <c:v>19~21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12</c:v>
                </c:pt>
                <c:pt idx="1">
                  <c:v>37</c:v>
                </c:pt>
                <c:pt idx="2">
                  <c:v>66</c:v>
                </c:pt>
                <c:pt idx="3">
                  <c:v>33</c:v>
                </c:pt>
                <c:pt idx="4">
                  <c:v>11</c:v>
                </c:pt>
                <c:pt idx="5">
                  <c:v>49</c:v>
                </c:pt>
                <c:pt idx="6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4B-4C8A-9F74-81B4E1D658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매출(만 원)</c:v>
                </c:pt>
              </c:strCache>
            </c:strRef>
          </c:tx>
          <c:spPr>
            <a:noFill/>
            <a:ln w="25400" cap="flat" cmpd="sng" algn="ctr">
              <a:solidFill>
                <a:schemeClr val="accent4"/>
              </a:solidFill>
              <a:miter lim="800000"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7~9</c:v>
                </c:pt>
                <c:pt idx="1">
                  <c:v>9~11</c:v>
                </c:pt>
                <c:pt idx="2">
                  <c:v>11~13</c:v>
                </c:pt>
                <c:pt idx="3">
                  <c:v>13~15</c:v>
                </c:pt>
                <c:pt idx="4">
                  <c:v>15~17</c:v>
                </c:pt>
                <c:pt idx="5">
                  <c:v>17~19</c:v>
                </c:pt>
                <c:pt idx="6">
                  <c:v>19~21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9.9</c:v>
                </c:pt>
                <c:pt idx="1">
                  <c:v>27.65</c:v>
                </c:pt>
                <c:pt idx="2">
                  <c:v>61.95</c:v>
                </c:pt>
                <c:pt idx="3">
                  <c:v>20.55</c:v>
                </c:pt>
                <c:pt idx="4">
                  <c:v>5.5</c:v>
                </c:pt>
                <c:pt idx="5">
                  <c:v>33.700000000000003</c:v>
                </c:pt>
                <c:pt idx="6">
                  <c:v>15.4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4B-4C8A-9F74-81B4E1D658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660186160"/>
        <c:axId val="660189072"/>
      </c:barChart>
      <c:catAx>
        <c:axId val="660186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  <a:cs typeface="+mn-cs"/>
              </a:defRPr>
            </a:pPr>
            <a:endParaRPr lang="ko-KR"/>
          </a:p>
        </c:txPr>
        <c:crossAx val="660189072"/>
        <c:crosses val="autoZero"/>
        <c:auto val="1"/>
        <c:lblAlgn val="ctr"/>
        <c:lblOffset val="100"/>
        <c:noMultiLvlLbl val="0"/>
      </c:catAx>
      <c:valAx>
        <c:axId val="6601890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  <a:cs typeface="+mn-cs"/>
              </a:defRPr>
            </a:pPr>
            <a:endParaRPr lang="ko-KR"/>
          </a:p>
        </c:txPr>
        <c:crossAx val="660186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market Sans TTF Light" panose="02000000000000000000" pitchFamily="2" charset="-127"/>
          <a:ea typeface="Gmarket Sans TTF Light" panose="02000000000000000000" pitchFamily="2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총주문량</c:v>
                </c:pt>
              </c:strCache>
            </c:strRef>
          </c:tx>
          <c:spPr>
            <a:gradFill flip="none" rotWithShape="1">
              <a:gsLst>
                <a:gs pos="100000">
                  <a:srgbClr val="E5F8FF"/>
                </a:gs>
                <a:gs pos="0">
                  <a:srgbClr val="65D7FF"/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Sheet1!$B$2:$B$6</c:f>
              <c:strCache>
                <c:ptCount val="5"/>
                <c:pt idx="0">
                  <c:v>샌드위치</c:v>
                </c:pt>
                <c:pt idx="1">
                  <c:v>왕돈까스</c:v>
                </c:pt>
                <c:pt idx="2">
                  <c:v>중국집</c:v>
                </c:pt>
                <c:pt idx="3">
                  <c:v>커피</c:v>
                </c:pt>
                <c:pt idx="4">
                  <c:v>한식집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60</c:v>
                </c:pt>
                <c:pt idx="1">
                  <c:v>60</c:v>
                </c:pt>
                <c:pt idx="2">
                  <c:v>17</c:v>
                </c:pt>
                <c:pt idx="3">
                  <c:v>81</c:v>
                </c:pt>
                <c:pt idx="4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8E-45BA-8E45-BB8517F6FD6F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총가격(만 단위)</c:v>
                </c:pt>
              </c:strCache>
            </c:strRef>
          </c:tx>
          <c:spPr>
            <a:gradFill flip="none" rotWithShape="1">
              <a:gsLst>
                <a:gs pos="0">
                  <a:schemeClr val="accent4"/>
                </a:gs>
                <a:gs pos="75000">
                  <a:schemeClr val="accent4">
                    <a:lumMod val="60000"/>
                    <a:lumOff val="40000"/>
                  </a:schemeClr>
                </a:gs>
                <a:gs pos="51000">
                  <a:schemeClr val="accent4">
                    <a:alpha val="75000"/>
                  </a:schemeClr>
                </a:gs>
                <a:gs pos="100000">
                  <a:schemeClr val="accent4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Sheet1!$B$2:$B$6</c:f>
              <c:strCache>
                <c:ptCount val="5"/>
                <c:pt idx="0">
                  <c:v>샌드위치</c:v>
                </c:pt>
                <c:pt idx="1">
                  <c:v>왕돈까스</c:v>
                </c:pt>
                <c:pt idx="2">
                  <c:v>중국집</c:v>
                </c:pt>
                <c:pt idx="3">
                  <c:v>커피</c:v>
                </c:pt>
                <c:pt idx="4">
                  <c:v>한식집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26</c:v>
                </c:pt>
                <c:pt idx="1">
                  <c:v>44.95</c:v>
                </c:pt>
                <c:pt idx="2">
                  <c:v>15.7</c:v>
                </c:pt>
                <c:pt idx="3">
                  <c:v>31</c:v>
                </c:pt>
                <c:pt idx="4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8E-45BA-8E45-BB8517F6FD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748219424"/>
        <c:axId val="748223584"/>
      </c:barChart>
      <c:catAx>
        <c:axId val="748219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  <a:cs typeface="+mn-cs"/>
              </a:defRPr>
            </a:pPr>
            <a:endParaRPr lang="ko-KR"/>
          </a:p>
        </c:txPr>
        <c:crossAx val="748223584"/>
        <c:crosses val="autoZero"/>
        <c:auto val="1"/>
        <c:lblAlgn val="ctr"/>
        <c:lblOffset val="100"/>
        <c:noMultiLvlLbl val="0"/>
      </c:catAx>
      <c:valAx>
        <c:axId val="74822358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  <a:cs typeface="+mn-cs"/>
              </a:defRPr>
            </a:pPr>
            <a:endParaRPr lang="ko-KR"/>
          </a:p>
        </c:txPr>
        <c:crossAx val="74821942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market Sans TTF Light" panose="02000000000000000000" pitchFamily="2" charset="-127"/>
          <a:ea typeface="Gmarket Sans TTF Light" panose="02000000000000000000" pitchFamily="2" charset="-127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총주문량</c:v>
                </c:pt>
              </c:strCache>
            </c:strRef>
          </c:tx>
          <c:spPr>
            <a:gradFill flip="none" rotWithShape="1">
              <a:gsLst>
                <a:gs pos="100000">
                  <a:srgbClr val="E5F8FF"/>
                </a:gs>
                <a:gs pos="0">
                  <a:srgbClr val="65D7FF"/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Sheet1!$B$2:$B$6</c:f>
              <c:strCache>
                <c:ptCount val="5"/>
                <c:pt idx="0">
                  <c:v>샌드위치</c:v>
                </c:pt>
                <c:pt idx="1">
                  <c:v>왕돈까스</c:v>
                </c:pt>
                <c:pt idx="2">
                  <c:v>중국집</c:v>
                </c:pt>
                <c:pt idx="3">
                  <c:v>커피</c:v>
                </c:pt>
                <c:pt idx="4">
                  <c:v>한식집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60</c:v>
                </c:pt>
                <c:pt idx="1">
                  <c:v>60</c:v>
                </c:pt>
                <c:pt idx="2">
                  <c:v>17</c:v>
                </c:pt>
                <c:pt idx="3">
                  <c:v>81</c:v>
                </c:pt>
                <c:pt idx="4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8E-45BA-8E45-BB8517F6FD6F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총가격(만 단위)</c:v>
                </c:pt>
              </c:strCache>
            </c:strRef>
          </c:tx>
          <c:spPr>
            <a:gradFill flip="none" rotWithShape="1">
              <a:gsLst>
                <a:gs pos="0">
                  <a:schemeClr val="accent4"/>
                </a:gs>
                <a:gs pos="75000">
                  <a:schemeClr val="accent4">
                    <a:lumMod val="60000"/>
                    <a:lumOff val="40000"/>
                  </a:schemeClr>
                </a:gs>
                <a:gs pos="51000">
                  <a:schemeClr val="accent4">
                    <a:alpha val="75000"/>
                  </a:schemeClr>
                </a:gs>
                <a:gs pos="100000">
                  <a:schemeClr val="accent4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Sheet1!$B$2:$B$6</c:f>
              <c:strCache>
                <c:ptCount val="5"/>
                <c:pt idx="0">
                  <c:v>샌드위치</c:v>
                </c:pt>
                <c:pt idx="1">
                  <c:v>왕돈까스</c:v>
                </c:pt>
                <c:pt idx="2">
                  <c:v>중국집</c:v>
                </c:pt>
                <c:pt idx="3">
                  <c:v>커피</c:v>
                </c:pt>
                <c:pt idx="4">
                  <c:v>한식집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26</c:v>
                </c:pt>
                <c:pt idx="1">
                  <c:v>44.95</c:v>
                </c:pt>
                <c:pt idx="2">
                  <c:v>15.7</c:v>
                </c:pt>
                <c:pt idx="3">
                  <c:v>31</c:v>
                </c:pt>
                <c:pt idx="4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68E-45BA-8E45-BB8517F6FD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748219424"/>
        <c:axId val="748223584"/>
      </c:barChart>
      <c:catAx>
        <c:axId val="748219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  <a:cs typeface="+mn-cs"/>
              </a:defRPr>
            </a:pPr>
            <a:endParaRPr lang="ko-KR"/>
          </a:p>
        </c:txPr>
        <c:crossAx val="748223584"/>
        <c:crosses val="autoZero"/>
        <c:auto val="1"/>
        <c:lblAlgn val="ctr"/>
        <c:lblOffset val="100"/>
        <c:noMultiLvlLbl val="0"/>
      </c:catAx>
      <c:valAx>
        <c:axId val="74822358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  <a:cs typeface="+mn-cs"/>
              </a:defRPr>
            </a:pPr>
            <a:endParaRPr lang="ko-KR"/>
          </a:p>
        </c:txPr>
        <c:crossAx val="74821942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market Sans TTF Light" panose="02000000000000000000" pitchFamily="2" charset="-127"/>
          <a:ea typeface="Gmarket Sans TTF Light" panose="02000000000000000000" pitchFamily="2" charset="-127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총주문량</c:v>
                </c:pt>
              </c:strCache>
            </c:strRef>
          </c:tx>
          <c:spPr>
            <a:solidFill>
              <a:srgbClr val="65D7FF"/>
            </a:solidFill>
            <a:ln>
              <a:noFill/>
            </a:ln>
            <a:effectLst/>
          </c:spPr>
          <c:invertIfNegative val="0"/>
          <c:cat>
            <c:strRef>
              <c:f>Sheet1!$B$2:$B$26</c:f>
              <c:strCache>
                <c:ptCount val="25"/>
                <c:pt idx="0">
                  <c:v>BLT샌드위치</c:v>
                </c:pt>
                <c:pt idx="1">
                  <c:v>에그샌드위치</c:v>
                </c:pt>
                <c:pt idx="2">
                  <c:v>참치샌드위치</c:v>
                </c:pt>
                <c:pt idx="3">
                  <c:v>치킨샌드위치</c:v>
                </c:pt>
                <c:pt idx="4">
                  <c:v>햄샌드위치</c:v>
                </c:pt>
                <c:pt idx="5">
                  <c:v>고구마돈까스</c:v>
                </c:pt>
                <c:pt idx="6">
                  <c:v>왕돈까스</c:v>
                </c:pt>
                <c:pt idx="7">
                  <c:v>치즈돈까스</c:v>
                </c:pt>
                <c:pt idx="8">
                  <c:v>치킨까스</c:v>
                </c:pt>
                <c:pt idx="9">
                  <c:v>카레돈까스</c:v>
                </c:pt>
                <c:pt idx="10">
                  <c:v>깐풍기</c:v>
                </c:pt>
                <c:pt idx="11">
                  <c:v>우육면</c:v>
                </c:pt>
                <c:pt idx="12">
                  <c:v>짜장면</c:v>
                </c:pt>
                <c:pt idx="13">
                  <c:v>짬뽕</c:v>
                </c:pt>
                <c:pt idx="14">
                  <c:v>탕수육</c:v>
                </c:pt>
                <c:pt idx="15">
                  <c:v>바닐라라떼</c:v>
                </c:pt>
                <c:pt idx="16">
                  <c:v>아메리카노</c:v>
                </c:pt>
                <c:pt idx="17">
                  <c:v>아이스티노</c:v>
                </c:pt>
                <c:pt idx="18">
                  <c:v>카페라떼</c:v>
                </c:pt>
                <c:pt idx="19">
                  <c:v>카페모카</c:v>
                </c:pt>
                <c:pt idx="20">
                  <c:v>김치찌개</c:v>
                </c:pt>
                <c:pt idx="21">
                  <c:v>된장찌개</c:v>
                </c:pt>
                <c:pt idx="22">
                  <c:v>부대찌개</c:v>
                </c:pt>
                <c:pt idx="23">
                  <c:v>비빔밥</c:v>
                </c:pt>
                <c:pt idx="24">
                  <c:v>순두부찌개</c:v>
                </c:pt>
              </c:strCache>
            </c:strRef>
          </c:cat>
          <c:val>
            <c:numRef>
              <c:f>Sheet1!$C$2:$C$26</c:f>
              <c:numCache>
                <c:formatCode>General</c:formatCode>
                <c:ptCount val="25"/>
                <c:pt idx="0">
                  <c:v>10</c:v>
                </c:pt>
                <c:pt idx="1">
                  <c:v>12</c:v>
                </c:pt>
                <c:pt idx="2">
                  <c:v>5</c:v>
                </c:pt>
                <c:pt idx="3">
                  <c:v>6</c:v>
                </c:pt>
                <c:pt idx="4">
                  <c:v>27</c:v>
                </c:pt>
                <c:pt idx="5">
                  <c:v>6</c:v>
                </c:pt>
                <c:pt idx="6">
                  <c:v>25</c:v>
                </c:pt>
                <c:pt idx="7">
                  <c:v>15</c:v>
                </c:pt>
                <c:pt idx="8">
                  <c:v>7</c:v>
                </c:pt>
                <c:pt idx="9">
                  <c:v>7</c:v>
                </c:pt>
                <c:pt idx="10">
                  <c:v>2</c:v>
                </c:pt>
                <c:pt idx="11">
                  <c:v>2</c:v>
                </c:pt>
                <c:pt idx="12">
                  <c:v>5</c:v>
                </c:pt>
                <c:pt idx="13">
                  <c:v>5</c:v>
                </c:pt>
                <c:pt idx="14">
                  <c:v>3</c:v>
                </c:pt>
                <c:pt idx="15">
                  <c:v>10</c:v>
                </c:pt>
                <c:pt idx="16">
                  <c:v>29</c:v>
                </c:pt>
                <c:pt idx="17">
                  <c:v>28</c:v>
                </c:pt>
                <c:pt idx="18">
                  <c:v>9</c:v>
                </c:pt>
                <c:pt idx="19">
                  <c:v>5</c:v>
                </c:pt>
                <c:pt idx="20">
                  <c:v>6</c:v>
                </c:pt>
                <c:pt idx="21">
                  <c:v>7</c:v>
                </c:pt>
                <c:pt idx="22">
                  <c:v>25</c:v>
                </c:pt>
                <c:pt idx="23">
                  <c:v>23</c:v>
                </c:pt>
                <c:pt idx="24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33-4037-87C6-9E13B5030809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총가격(만 단위)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Sheet1!$B$2:$B$26</c:f>
              <c:strCache>
                <c:ptCount val="25"/>
                <c:pt idx="0">
                  <c:v>BLT샌드위치</c:v>
                </c:pt>
                <c:pt idx="1">
                  <c:v>에그샌드위치</c:v>
                </c:pt>
                <c:pt idx="2">
                  <c:v>참치샌드위치</c:v>
                </c:pt>
                <c:pt idx="3">
                  <c:v>치킨샌드위치</c:v>
                </c:pt>
                <c:pt idx="4">
                  <c:v>햄샌드위치</c:v>
                </c:pt>
                <c:pt idx="5">
                  <c:v>고구마돈까스</c:v>
                </c:pt>
                <c:pt idx="6">
                  <c:v>왕돈까스</c:v>
                </c:pt>
                <c:pt idx="7">
                  <c:v>치즈돈까스</c:v>
                </c:pt>
                <c:pt idx="8">
                  <c:v>치킨까스</c:v>
                </c:pt>
                <c:pt idx="9">
                  <c:v>카레돈까스</c:v>
                </c:pt>
                <c:pt idx="10">
                  <c:v>깐풍기</c:v>
                </c:pt>
                <c:pt idx="11">
                  <c:v>우육면</c:v>
                </c:pt>
                <c:pt idx="12">
                  <c:v>짜장면</c:v>
                </c:pt>
                <c:pt idx="13">
                  <c:v>짬뽕</c:v>
                </c:pt>
                <c:pt idx="14">
                  <c:v>탕수육</c:v>
                </c:pt>
                <c:pt idx="15">
                  <c:v>바닐라라떼</c:v>
                </c:pt>
                <c:pt idx="16">
                  <c:v>아메리카노</c:v>
                </c:pt>
                <c:pt idx="17">
                  <c:v>아이스티노</c:v>
                </c:pt>
                <c:pt idx="18">
                  <c:v>카페라떼</c:v>
                </c:pt>
                <c:pt idx="19">
                  <c:v>카페모카</c:v>
                </c:pt>
                <c:pt idx="20">
                  <c:v>김치찌개</c:v>
                </c:pt>
                <c:pt idx="21">
                  <c:v>된장찌개</c:v>
                </c:pt>
                <c:pt idx="22">
                  <c:v>부대찌개</c:v>
                </c:pt>
                <c:pt idx="23">
                  <c:v>비빔밥</c:v>
                </c:pt>
                <c:pt idx="24">
                  <c:v>순두부찌개</c:v>
                </c:pt>
              </c:strCache>
            </c:strRef>
          </c:cat>
          <c:val>
            <c:numRef>
              <c:f>Sheet1!$D$2:$D$26</c:f>
              <c:numCache>
                <c:formatCode>General</c:formatCode>
                <c:ptCount val="25"/>
                <c:pt idx="0">
                  <c:v>6</c:v>
                </c:pt>
                <c:pt idx="1">
                  <c:v>4.2</c:v>
                </c:pt>
                <c:pt idx="2">
                  <c:v>2</c:v>
                </c:pt>
                <c:pt idx="3">
                  <c:v>3</c:v>
                </c:pt>
                <c:pt idx="4">
                  <c:v>10.8</c:v>
                </c:pt>
                <c:pt idx="5">
                  <c:v>4.8</c:v>
                </c:pt>
                <c:pt idx="6">
                  <c:v>16.25</c:v>
                </c:pt>
                <c:pt idx="7">
                  <c:v>12</c:v>
                </c:pt>
                <c:pt idx="8">
                  <c:v>6.3</c:v>
                </c:pt>
                <c:pt idx="9">
                  <c:v>5.6</c:v>
                </c:pt>
                <c:pt idx="10">
                  <c:v>3</c:v>
                </c:pt>
                <c:pt idx="11">
                  <c:v>1.6</c:v>
                </c:pt>
                <c:pt idx="12">
                  <c:v>3.5</c:v>
                </c:pt>
                <c:pt idx="13">
                  <c:v>4</c:v>
                </c:pt>
                <c:pt idx="14">
                  <c:v>3.6</c:v>
                </c:pt>
                <c:pt idx="15">
                  <c:v>5.5</c:v>
                </c:pt>
                <c:pt idx="16">
                  <c:v>8.6999999999999993</c:v>
                </c:pt>
                <c:pt idx="17">
                  <c:v>9.8000000000000007</c:v>
                </c:pt>
                <c:pt idx="18">
                  <c:v>4.5</c:v>
                </c:pt>
                <c:pt idx="19">
                  <c:v>2.5</c:v>
                </c:pt>
                <c:pt idx="20">
                  <c:v>3.6</c:v>
                </c:pt>
                <c:pt idx="21">
                  <c:v>4.2</c:v>
                </c:pt>
                <c:pt idx="22">
                  <c:v>17.5</c:v>
                </c:pt>
                <c:pt idx="23">
                  <c:v>16.100000000000001</c:v>
                </c:pt>
                <c:pt idx="24">
                  <c:v>15.6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133-4037-87C6-9E13B50308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8219424"/>
        <c:axId val="748223584"/>
      </c:barChart>
      <c:catAx>
        <c:axId val="748219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  <a:cs typeface="+mn-cs"/>
              </a:defRPr>
            </a:pPr>
            <a:endParaRPr lang="ko-KR"/>
          </a:p>
        </c:txPr>
        <c:crossAx val="748223584"/>
        <c:crosses val="autoZero"/>
        <c:auto val="1"/>
        <c:lblAlgn val="ctr"/>
        <c:lblOffset val="100"/>
        <c:noMultiLvlLbl val="0"/>
      </c:catAx>
      <c:valAx>
        <c:axId val="748223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  <a:cs typeface="+mn-cs"/>
              </a:defRPr>
            </a:pPr>
            <a:endParaRPr lang="ko-KR"/>
          </a:p>
        </c:txPr>
        <c:crossAx val="748219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market Sans TTF Light" panose="02000000000000000000" pitchFamily="2" charset="-127"/>
          <a:ea typeface="Gmarket Sans TTF Light" panose="02000000000000000000" pitchFamily="2" charset="-127"/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총주문량</c:v>
                </c:pt>
              </c:strCache>
            </c:strRef>
          </c:tx>
          <c:spPr>
            <a:noFill/>
            <a:ln w="25400" cap="flat" cmpd="sng" algn="ctr">
              <a:solidFill>
                <a:srgbClr val="65D7FF"/>
              </a:solidFill>
              <a:miter lim="800000"/>
            </a:ln>
            <a:effectLst/>
          </c:spPr>
          <c:invertIfNegative val="0"/>
          <c:cat>
            <c:strRef>
              <c:f>Sheet1!$B$2:$B$6</c:f>
              <c:strCache>
                <c:ptCount val="5"/>
                <c:pt idx="0">
                  <c:v>샌드위치</c:v>
                </c:pt>
                <c:pt idx="1">
                  <c:v>왕돈까스</c:v>
                </c:pt>
                <c:pt idx="2">
                  <c:v>중국집</c:v>
                </c:pt>
                <c:pt idx="3">
                  <c:v>커피</c:v>
                </c:pt>
                <c:pt idx="4">
                  <c:v>한식집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60</c:v>
                </c:pt>
                <c:pt idx="1">
                  <c:v>60</c:v>
                </c:pt>
                <c:pt idx="2">
                  <c:v>17</c:v>
                </c:pt>
                <c:pt idx="3">
                  <c:v>81</c:v>
                </c:pt>
                <c:pt idx="4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A0-4721-A688-7CCB5F84586F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총가격(만 단위)</c:v>
                </c:pt>
              </c:strCache>
            </c:strRef>
          </c:tx>
          <c:spPr>
            <a:noFill/>
            <a:ln w="25400" cap="flat" cmpd="sng" algn="ctr">
              <a:solidFill>
                <a:schemeClr val="accent4"/>
              </a:solidFill>
              <a:miter lim="800000"/>
            </a:ln>
            <a:effectLst/>
          </c:spPr>
          <c:invertIfNegative val="0"/>
          <c:cat>
            <c:strRef>
              <c:f>Sheet1!$B$2:$B$6</c:f>
              <c:strCache>
                <c:ptCount val="5"/>
                <c:pt idx="0">
                  <c:v>샌드위치</c:v>
                </c:pt>
                <c:pt idx="1">
                  <c:v>왕돈까스</c:v>
                </c:pt>
                <c:pt idx="2">
                  <c:v>중국집</c:v>
                </c:pt>
                <c:pt idx="3">
                  <c:v>커피</c:v>
                </c:pt>
                <c:pt idx="4">
                  <c:v>한식집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26</c:v>
                </c:pt>
                <c:pt idx="1">
                  <c:v>44.95</c:v>
                </c:pt>
                <c:pt idx="2">
                  <c:v>15.7</c:v>
                </c:pt>
                <c:pt idx="3">
                  <c:v>31</c:v>
                </c:pt>
                <c:pt idx="4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A0-4721-A688-7CCB5F8458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748219424"/>
        <c:axId val="748223584"/>
      </c:barChart>
      <c:catAx>
        <c:axId val="748219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  <a:cs typeface="+mn-cs"/>
              </a:defRPr>
            </a:pPr>
            <a:endParaRPr lang="ko-KR"/>
          </a:p>
        </c:txPr>
        <c:crossAx val="748223584"/>
        <c:crosses val="autoZero"/>
        <c:auto val="1"/>
        <c:lblAlgn val="ctr"/>
        <c:lblOffset val="100"/>
        <c:noMultiLvlLbl val="0"/>
      </c:catAx>
      <c:valAx>
        <c:axId val="7482235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Gmarket Sans TTF Light" panose="02000000000000000000" pitchFamily="2" charset="-127"/>
                <a:ea typeface="Gmarket Sans TTF Light" panose="02000000000000000000" pitchFamily="2" charset="-127"/>
                <a:cs typeface="+mn-cs"/>
              </a:defRPr>
            </a:pPr>
            <a:endParaRPr lang="ko-KR"/>
          </a:p>
        </c:txPr>
        <c:crossAx val="748219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market Sans TTF Light" panose="02000000000000000000" pitchFamily="2" charset="-127"/>
          <a:ea typeface="Gmarket Sans TTF Light" panose="02000000000000000000" pitchFamily="2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C4AD94-C0CC-45A5-9F27-42DE339CC8FE}" type="doc">
      <dgm:prSet loTypeId="urn:microsoft.com/office/officeart/2008/layout/LinedList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6AA28703-D892-4500-B864-DBDF3EDC8B3A}">
      <dgm:prSet phldrT="[텍스트]" custT="1"/>
      <dgm:spPr>
        <a:solidFill>
          <a:schemeClr val="accent4">
            <a:lumMod val="60000"/>
            <a:lumOff val="40000"/>
          </a:schemeClr>
        </a:solidFill>
        <a:ln>
          <a:noFill/>
        </a:ln>
      </dgm:spPr>
      <dgm:t>
        <a:bodyPr anchor="ctr"/>
        <a:lstStyle/>
        <a:p>
          <a:pPr algn="ctr" latinLnBrk="1"/>
          <a:r>
            <a:rPr lang="ko-KR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매장의</a:t>
          </a:r>
          <a:r>
            <a:rPr lang="ko-KR" altLang="en-US" sz="18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</a:t>
          </a:r>
          <a:r>
            <a:rPr lang="ko-KR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문제점</a:t>
          </a:r>
          <a:endParaRPr lang="ko-KR" altLang="en-US" sz="1800" b="1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DAB6F987-ECB5-4EC2-B25F-200E9B3895E5}" type="parTrans" cxnId="{1F3B11AD-6535-4428-9412-51BA9A374318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0BE4C535-14EB-4DF9-91BA-3785038AC9AB}" type="sibTrans" cxnId="{1F3B11AD-6535-4428-9412-51BA9A374318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5DE7EE1C-48CD-4FBD-9251-5424ECB09968}">
      <dgm:prSet phldrT="[텍스트]" custT="1"/>
      <dgm:spPr/>
      <dgm:t>
        <a:bodyPr anchor="ctr"/>
        <a:lstStyle/>
        <a:p>
          <a:pPr latinLnBrk="1"/>
          <a:r>
            <a:rPr lang="ko-KR" altLang="en-US" sz="1400" b="0" dirty="0">
              <a:solidFill>
                <a:srgbClr val="00B0F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중국집 코너의 경우 베스트 메뉴에 선정되지 않음</a:t>
          </a:r>
          <a:endParaRPr lang="en-US" altLang="ko-KR" sz="1400" b="0" dirty="0">
            <a:solidFill>
              <a:srgbClr val="00B0F0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  <a:p>
          <a:pPr latinLnBrk="1"/>
          <a:r>
            <a:rPr lang="ko-KR" altLang="en-US" sz="1400" b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중국집 코너의 메뉴가 다른 코너의 메뉴 가격과 비교해봤을 때 전체적으로 비싼 것이 주된 원인으로 보인다</a:t>
          </a:r>
          <a:r>
            <a:rPr lang="en-US" altLang="ko-KR" sz="1400" b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 </a:t>
          </a:r>
          <a:r>
            <a:rPr lang="ko-KR" altLang="en-US" sz="1400" b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따라서 </a:t>
          </a:r>
          <a:r>
            <a:rPr lang="en-US" altLang="ko-KR" sz="1400" b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1) </a:t>
          </a:r>
          <a:r>
            <a:rPr lang="ko-KR" altLang="en-US" sz="1400" b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중국집 메뉴의 가격을 조정하거나</a:t>
          </a:r>
          <a:r>
            <a:rPr lang="en-US" altLang="ko-KR" sz="1400" b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, 2) </a:t>
          </a:r>
          <a:r>
            <a:rPr lang="ko-KR" altLang="en-US" sz="1400" b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중국집 코너를 축소 개편할 필요가 있다</a:t>
          </a:r>
          <a:r>
            <a:rPr lang="en-US" altLang="ko-KR" sz="1400" b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</a:t>
          </a:r>
          <a:endParaRPr lang="ko-KR" altLang="en-US" sz="1400" b="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440F57EB-73AC-4CC0-9B76-7CE9E8A470F8}" type="parTrans" cxnId="{27221479-78C9-4674-9D56-39A1A0408A49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5714D136-72F4-47D3-A3C3-098314972ECE}" type="sibTrans" cxnId="{27221479-78C9-4674-9D56-39A1A0408A49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AC773B1B-98E1-44FC-A5DC-11CD4F783E94}">
      <dgm:prSet phldrT="[텍스트]" custT="1"/>
      <dgm:spPr/>
      <dgm:t>
        <a:bodyPr anchor="ctr"/>
        <a:lstStyle/>
        <a:p>
          <a:pPr latinLnBrk="1"/>
          <a:r>
            <a:rPr lang="ko-KR" altLang="en-US" sz="1400" b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베스트 메뉴의 </a:t>
          </a:r>
          <a:r>
            <a:rPr lang="ko-KR" altLang="en-US" sz="1400" b="0" dirty="0">
              <a:solidFill>
                <a:srgbClr val="00B0F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다양성이 부족</a:t>
          </a:r>
          <a:r>
            <a:rPr lang="ko-KR" altLang="en-US" sz="1400" b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한 것으로 분석됨</a:t>
          </a:r>
          <a:endParaRPr lang="en-US" altLang="ko-KR" sz="1400" b="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  <a:p>
          <a:pPr latinLnBrk="1"/>
          <a:r>
            <a:rPr lang="ko-KR" altLang="en-US" sz="1400" b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현재 총 </a:t>
          </a:r>
          <a:r>
            <a:rPr lang="en-US" altLang="ko-KR" sz="1400" b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12</a:t>
          </a:r>
          <a:r>
            <a:rPr lang="ko-KR" altLang="en-US" sz="1400" b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개의 베스트 메뉴 중 총 </a:t>
          </a:r>
          <a:r>
            <a:rPr lang="en-US" altLang="ko-KR" sz="1400" b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4</a:t>
          </a:r>
          <a:r>
            <a:rPr lang="ko-KR" altLang="en-US" sz="1400" b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개 종류의 메뉴</a:t>
          </a:r>
          <a:r>
            <a:rPr lang="en-US" altLang="ko-KR" sz="1400" b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, </a:t>
          </a:r>
          <a:r>
            <a:rPr lang="ko-KR" altLang="en-US" sz="1400" b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즉 </a:t>
          </a:r>
          <a:r>
            <a:rPr lang="ko-KR" altLang="en-US" sz="1400" b="0" dirty="0" err="1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아이스티노</a:t>
          </a:r>
          <a:r>
            <a:rPr lang="en-US" altLang="ko-KR" sz="1400" b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, </a:t>
          </a:r>
          <a:r>
            <a:rPr lang="ko-KR" altLang="en-US" sz="1400" b="0" dirty="0" err="1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아메리카노</a:t>
          </a:r>
          <a:r>
            <a:rPr lang="en-US" altLang="ko-KR" sz="1400" b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, </a:t>
          </a:r>
          <a:r>
            <a:rPr lang="ko-KR" altLang="en-US" sz="1400" b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순두부찌개와 부대찌개가 중복되어 나타난다</a:t>
          </a:r>
          <a:r>
            <a:rPr lang="en-US" altLang="ko-KR" sz="1400" b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 </a:t>
          </a:r>
          <a:r>
            <a:rPr lang="ko-KR" altLang="en-US" sz="1400" b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이 메뉴의 선호도가 높은 이유를 추가적으로 조사하고</a:t>
          </a:r>
          <a:r>
            <a:rPr lang="en-US" altLang="ko-KR" sz="1400" b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,</a:t>
          </a:r>
          <a:r>
            <a:rPr lang="ko-KR" altLang="en-US" sz="1400" b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그 이유를 다른 메뉴에도 적용하여 고객들이 선호하는 메뉴의 다양성이 높아지게 만들 필요성이 있다</a:t>
          </a:r>
          <a:r>
            <a:rPr lang="en-US" altLang="ko-KR" sz="1400" b="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</a:t>
          </a:r>
          <a:endParaRPr lang="ko-KR" altLang="en-US" sz="1400" b="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7D2FDE83-B9BE-401B-809B-E332142AAA8E}" type="parTrans" cxnId="{1EC767A9-7A73-4EA3-AAC5-1B7ACDB34B9C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F1560C94-7811-4F84-A687-1407BF4EC088}" type="sibTrans" cxnId="{1EC767A9-7A73-4EA3-AAC5-1B7ACDB34B9C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178DA8E3-9553-435E-8737-1439943205E0}" type="pres">
      <dgm:prSet presAssocID="{FEC4AD94-C0CC-45A5-9F27-42DE339CC8FE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5ACAC53-62FF-4632-B1EB-8CD9B87ED019}" type="pres">
      <dgm:prSet presAssocID="{6AA28703-D892-4500-B864-DBDF3EDC8B3A}" presName="thickLine" presStyleLbl="alignNode1" presStyleIdx="0" presStyleCnt="1"/>
      <dgm:spPr/>
    </dgm:pt>
    <dgm:pt modelId="{45C7BCD0-6EEF-4A8F-8F19-E2719266E9B0}" type="pres">
      <dgm:prSet presAssocID="{6AA28703-D892-4500-B864-DBDF3EDC8B3A}" presName="horz1" presStyleCnt="0"/>
      <dgm:spPr/>
    </dgm:pt>
    <dgm:pt modelId="{7C5E406F-D780-4249-A9F1-75C00F191DF2}" type="pres">
      <dgm:prSet presAssocID="{6AA28703-D892-4500-B864-DBDF3EDC8B3A}" presName="tx1" presStyleLbl="revTx" presStyleIdx="0" presStyleCnt="3" custAng="0" custFlipVert="0" custScaleX="94090" custScaleY="9127" custLinFactNeighborX="904" custLinFactNeighborY="1818"/>
      <dgm:spPr/>
      <dgm:t>
        <a:bodyPr/>
        <a:lstStyle/>
        <a:p>
          <a:pPr latinLnBrk="1"/>
          <a:endParaRPr lang="ko-KR" altLang="en-US"/>
        </a:p>
      </dgm:t>
    </dgm:pt>
    <dgm:pt modelId="{40C09427-971C-4CBA-9D0F-447CD06F3F89}" type="pres">
      <dgm:prSet presAssocID="{6AA28703-D892-4500-B864-DBDF3EDC8B3A}" presName="vert1" presStyleCnt="0"/>
      <dgm:spPr/>
    </dgm:pt>
    <dgm:pt modelId="{2CB8B557-78B1-4668-8793-56B9F2DB1372}" type="pres">
      <dgm:prSet presAssocID="{5DE7EE1C-48CD-4FBD-9251-5424ECB09968}" presName="vertSpace2a" presStyleCnt="0"/>
      <dgm:spPr/>
    </dgm:pt>
    <dgm:pt modelId="{E3535FB7-3FE0-4DD3-9338-74D6A4F02F35}" type="pres">
      <dgm:prSet presAssocID="{5DE7EE1C-48CD-4FBD-9251-5424ECB09968}" presName="horz2" presStyleCnt="0"/>
      <dgm:spPr/>
    </dgm:pt>
    <dgm:pt modelId="{584B8FEB-DD3E-4E1D-9939-66B89B9E1CAA}" type="pres">
      <dgm:prSet presAssocID="{5DE7EE1C-48CD-4FBD-9251-5424ECB09968}" presName="horzSpace2" presStyleCnt="0"/>
      <dgm:spPr/>
    </dgm:pt>
    <dgm:pt modelId="{E4A4302C-D41E-48CA-B6F3-8FC5C84C20F3}" type="pres">
      <dgm:prSet presAssocID="{5DE7EE1C-48CD-4FBD-9251-5424ECB09968}" presName="tx2" presStyleLbl="revTx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2B122607-FA50-4C4A-B590-A77E014A2789}" type="pres">
      <dgm:prSet presAssocID="{5DE7EE1C-48CD-4FBD-9251-5424ECB09968}" presName="vert2" presStyleCnt="0"/>
      <dgm:spPr/>
    </dgm:pt>
    <dgm:pt modelId="{0DA37A5E-5046-4FFC-A38A-2CD9A097B1F2}" type="pres">
      <dgm:prSet presAssocID="{5DE7EE1C-48CD-4FBD-9251-5424ECB09968}" presName="thinLine2b" presStyleLbl="callout" presStyleIdx="0" presStyleCnt="2"/>
      <dgm:spPr/>
    </dgm:pt>
    <dgm:pt modelId="{ACF1765F-EA0D-4B36-90FC-52486E5C89EC}" type="pres">
      <dgm:prSet presAssocID="{5DE7EE1C-48CD-4FBD-9251-5424ECB09968}" presName="vertSpace2b" presStyleCnt="0"/>
      <dgm:spPr/>
    </dgm:pt>
    <dgm:pt modelId="{C7FA222B-3668-45FF-A0E1-5AB4F5620689}" type="pres">
      <dgm:prSet presAssocID="{AC773B1B-98E1-44FC-A5DC-11CD4F783E94}" presName="horz2" presStyleCnt="0"/>
      <dgm:spPr/>
    </dgm:pt>
    <dgm:pt modelId="{757C107C-450B-47FD-850D-1CEEAFD78874}" type="pres">
      <dgm:prSet presAssocID="{AC773B1B-98E1-44FC-A5DC-11CD4F783E94}" presName="horzSpace2" presStyleCnt="0"/>
      <dgm:spPr/>
    </dgm:pt>
    <dgm:pt modelId="{14F28678-7825-4AB8-815F-01111781CD47}" type="pres">
      <dgm:prSet presAssocID="{AC773B1B-98E1-44FC-A5DC-11CD4F783E94}" presName="tx2" presStyleLbl="revTx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283F89C8-605B-4EC9-BD8B-512ED805BECE}" type="pres">
      <dgm:prSet presAssocID="{AC773B1B-98E1-44FC-A5DC-11CD4F783E94}" presName="vert2" presStyleCnt="0"/>
      <dgm:spPr/>
    </dgm:pt>
    <dgm:pt modelId="{F1B912E2-1723-4A77-8501-58CBC0A30AC8}" type="pres">
      <dgm:prSet presAssocID="{AC773B1B-98E1-44FC-A5DC-11CD4F783E94}" presName="thinLine2b" presStyleLbl="callout" presStyleIdx="1" presStyleCnt="2"/>
      <dgm:spPr/>
    </dgm:pt>
    <dgm:pt modelId="{E3485D47-5529-428F-8D87-1AF28FEE29A1}" type="pres">
      <dgm:prSet presAssocID="{AC773B1B-98E1-44FC-A5DC-11CD4F783E94}" presName="vertSpace2b" presStyleCnt="0"/>
      <dgm:spPr/>
    </dgm:pt>
  </dgm:ptLst>
  <dgm:cxnLst>
    <dgm:cxn modelId="{1EC767A9-7A73-4EA3-AAC5-1B7ACDB34B9C}" srcId="{6AA28703-D892-4500-B864-DBDF3EDC8B3A}" destId="{AC773B1B-98E1-44FC-A5DC-11CD4F783E94}" srcOrd="1" destOrd="0" parTransId="{7D2FDE83-B9BE-401B-809B-E332142AAA8E}" sibTransId="{F1560C94-7811-4F84-A687-1407BF4EC088}"/>
    <dgm:cxn modelId="{7EB063A7-B135-4446-B851-BA530B3C21EB}" type="presOf" srcId="{FEC4AD94-C0CC-45A5-9F27-42DE339CC8FE}" destId="{178DA8E3-9553-435E-8737-1439943205E0}" srcOrd="0" destOrd="0" presId="urn:microsoft.com/office/officeart/2008/layout/LinedList"/>
    <dgm:cxn modelId="{E5C3A0EE-BB2D-459B-833A-7E089EACA5F8}" type="presOf" srcId="{6AA28703-D892-4500-B864-DBDF3EDC8B3A}" destId="{7C5E406F-D780-4249-A9F1-75C00F191DF2}" srcOrd="0" destOrd="0" presId="urn:microsoft.com/office/officeart/2008/layout/LinedList"/>
    <dgm:cxn modelId="{27221479-78C9-4674-9D56-39A1A0408A49}" srcId="{6AA28703-D892-4500-B864-DBDF3EDC8B3A}" destId="{5DE7EE1C-48CD-4FBD-9251-5424ECB09968}" srcOrd="0" destOrd="0" parTransId="{440F57EB-73AC-4CC0-9B76-7CE9E8A470F8}" sibTransId="{5714D136-72F4-47D3-A3C3-098314972ECE}"/>
    <dgm:cxn modelId="{4ED496F0-BB43-4404-8733-682FE6FF4E45}" type="presOf" srcId="{AC773B1B-98E1-44FC-A5DC-11CD4F783E94}" destId="{14F28678-7825-4AB8-815F-01111781CD47}" srcOrd="0" destOrd="0" presId="urn:microsoft.com/office/officeart/2008/layout/LinedList"/>
    <dgm:cxn modelId="{1F3B11AD-6535-4428-9412-51BA9A374318}" srcId="{FEC4AD94-C0CC-45A5-9F27-42DE339CC8FE}" destId="{6AA28703-D892-4500-B864-DBDF3EDC8B3A}" srcOrd="0" destOrd="0" parTransId="{DAB6F987-ECB5-4EC2-B25F-200E9B3895E5}" sibTransId="{0BE4C535-14EB-4DF9-91BA-3785038AC9AB}"/>
    <dgm:cxn modelId="{2CA2E219-A290-4E2D-8557-B918900928B8}" type="presOf" srcId="{5DE7EE1C-48CD-4FBD-9251-5424ECB09968}" destId="{E4A4302C-D41E-48CA-B6F3-8FC5C84C20F3}" srcOrd="0" destOrd="0" presId="urn:microsoft.com/office/officeart/2008/layout/LinedList"/>
    <dgm:cxn modelId="{F1CECACD-0860-480B-AA9B-AF82C19B8413}" type="presParOf" srcId="{178DA8E3-9553-435E-8737-1439943205E0}" destId="{35ACAC53-62FF-4632-B1EB-8CD9B87ED019}" srcOrd="0" destOrd="0" presId="urn:microsoft.com/office/officeart/2008/layout/LinedList"/>
    <dgm:cxn modelId="{2DC0ED02-5851-4E79-9C55-D0A5C1B94409}" type="presParOf" srcId="{178DA8E3-9553-435E-8737-1439943205E0}" destId="{45C7BCD0-6EEF-4A8F-8F19-E2719266E9B0}" srcOrd="1" destOrd="0" presId="urn:microsoft.com/office/officeart/2008/layout/LinedList"/>
    <dgm:cxn modelId="{748694DB-2E85-4996-8950-D78C3AC48398}" type="presParOf" srcId="{45C7BCD0-6EEF-4A8F-8F19-E2719266E9B0}" destId="{7C5E406F-D780-4249-A9F1-75C00F191DF2}" srcOrd="0" destOrd="0" presId="urn:microsoft.com/office/officeart/2008/layout/LinedList"/>
    <dgm:cxn modelId="{885F3855-2F19-485F-91DC-D3D61F293956}" type="presParOf" srcId="{45C7BCD0-6EEF-4A8F-8F19-E2719266E9B0}" destId="{40C09427-971C-4CBA-9D0F-447CD06F3F89}" srcOrd="1" destOrd="0" presId="urn:microsoft.com/office/officeart/2008/layout/LinedList"/>
    <dgm:cxn modelId="{4B9C8783-A5FE-4A1B-AD1B-9C8DE4E6ED9A}" type="presParOf" srcId="{40C09427-971C-4CBA-9D0F-447CD06F3F89}" destId="{2CB8B557-78B1-4668-8793-56B9F2DB1372}" srcOrd="0" destOrd="0" presId="urn:microsoft.com/office/officeart/2008/layout/LinedList"/>
    <dgm:cxn modelId="{AC1326DF-AEB8-451D-964E-DED15EABE7D6}" type="presParOf" srcId="{40C09427-971C-4CBA-9D0F-447CD06F3F89}" destId="{E3535FB7-3FE0-4DD3-9338-74D6A4F02F35}" srcOrd="1" destOrd="0" presId="urn:microsoft.com/office/officeart/2008/layout/LinedList"/>
    <dgm:cxn modelId="{4DEF52D2-AE8D-4193-958D-AD372F91DCAE}" type="presParOf" srcId="{E3535FB7-3FE0-4DD3-9338-74D6A4F02F35}" destId="{584B8FEB-DD3E-4E1D-9939-66B89B9E1CAA}" srcOrd="0" destOrd="0" presId="urn:microsoft.com/office/officeart/2008/layout/LinedList"/>
    <dgm:cxn modelId="{13CF346D-653E-4D6C-A9F3-F826A219862C}" type="presParOf" srcId="{E3535FB7-3FE0-4DD3-9338-74D6A4F02F35}" destId="{E4A4302C-D41E-48CA-B6F3-8FC5C84C20F3}" srcOrd="1" destOrd="0" presId="urn:microsoft.com/office/officeart/2008/layout/LinedList"/>
    <dgm:cxn modelId="{D4B34E9A-3714-4B22-B976-7350E29FA321}" type="presParOf" srcId="{E3535FB7-3FE0-4DD3-9338-74D6A4F02F35}" destId="{2B122607-FA50-4C4A-B590-A77E014A2789}" srcOrd="2" destOrd="0" presId="urn:microsoft.com/office/officeart/2008/layout/LinedList"/>
    <dgm:cxn modelId="{08C96567-A76F-41E2-9049-9B892D7EDCDB}" type="presParOf" srcId="{40C09427-971C-4CBA-9D0F-447CD06F3F89}" destId="{0DA37A5E-5046-4FFC-A38A-2CD9A097B1F2}" srcOrd="2" destOrd="0" presId="urn:microsoft.com/office/officeart/2008/layout/LinedList"/>
    <dgm:cxn modelId="{78B3F206-3E1F-480C-AA0D-E44B8074B4EA}" type="presParOf" srcId="{40C09427-971C-4CBA-9D0F-447CD06F3F89}" destId="{ACF1765F-EA0D-4B36-90FC-52486E5C89EC}" srcOrd="3" destOrd="0" presId="urn:microsoft.com/office/officeart/2008/layout/LinedList"/>
    <dgm:cxn modelId="{E759D8CF-B05A-47EA-B45F-1CFA1830FAF7}" type="presParOf" srcId="{40C09427-971C-4CBA-9D0F-447CD06F3F89}" destId="{C7FA222B-3668-45FF-A0E1-5AB4F5620689}" srcOrd="4" destOrd="0" presId="urn:microsoft.com/office/officeart/2008/layout/LinedList"/>
    <dgm:cxn modelId="{D45C4A61-4C09-461E-8500-1131758627A4}" type="presParOf" srcId="{C7FA222B-3668-45FF-A0E1-5AB4F5620689}" destId="{757C107C-450B-47FD-850D-1CEEAFD78874}" srcOrd="0" destOrd="0" presId="urn:microsoft.com/office/officeart/2008/layout/LinedList"/>
    <dgm:cxn modelId="{960CCD8F-7D6A-4E3D-9D7A-E198BFFA5E25}" type="presParOf" srcId="{C7FA222B-3668-45FF-A0E1-5AB4F5620689}" destId="{14F28678-7825-4AB8-815F-01111781CD47}" srcOrd="1" destOrd="0" presId="urn:microsoft.com/office/officeart/2008/layout/LinedList"/>
    <dgm:cxn modelId="{D020C0FA-1BEE-40E3-81D7-0A324DD38DDB}" type="presParOf" srcId="{C7FA222B-3668-45FF-A0E1-5AB4F5620689}" destId="{283F89C8-605B-4EC9-BD8B-512ED805BECE}" srcOrd="2" destOrd="0" presId="urn:microsoft.com/office/officeart/2008/layout/LinedList"/>
    <dgm:cxn modelId="{7BB59A6C-B7E5-415A-9820-FB8D60FD3FAC}" type="presParOf" srcId="{40C09427-971C-4CBA-9D0F-447CD06F3F89}" destId="{F1B912E2-1723-4A77-8501-58CBC0A30AC8}" srcOrd="5" destOrd="0" presId="urn:microsoft.com/office/officeart/2008/layout/LinedList"/>
    <dgm:cxn modelId="{A8576373-58D0-4177-943D-8B8388C36EAA}" type="presParOf" srcId="{40C09427-971C-4CBA-9D0F-447CD06F3F89}" destId="{E3485D47-5529-428F-8D87-1AF28FEE29A1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619B69-33A9-4660-AD5A-CEC859915178}" type="doc">
      <dgm:prSet loTypeId="urn:microsoft.com/office/officeart/2008/layout/LinedList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E1E607F9-86F0-4388-BD71-73D3458746E4}">
      <dgm:prSet phldrT="[텍스트]" custT="1"/>
      <dgm:spPr>
        <a:solidFill>
          <a:schemeClr val="accent4">
            <a:lumMod val="60000"/>
            <a:lumOff val="40000"/>
          </a:schemeClr>
        </a:solidFill>
      </dgm:spPr>
      <dgm:t>
        <a:bodyPr anchor="ctr"/>
        <a:lstStyle/>
        <a:p>
          <a:pPr algn="ctr" latinLnBrk="1"/>
          <a:r>
            <a:rPr lang="ko-KR" altLang="en-US" sz="1600" b="1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매장의 문제점</a:t>
          </a:r>
          <a:endParaRPr lang="ko-KR" altLang="en-US" sz="16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1E51B54C-2F80-4EEF-9FD9-A5E39891D70B}" type="parTrans" cxnId="{31D07CCE-58D9-46B0-B12A-84036AA0E131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6C980ADF-B61F-4596-9299-AEA061AF1374}" type="sibTrans" cxnId="{31D07CCE-58D9-46B0-B12A-84036AA0E131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215BD54A-F56F-4649-BBA8-58F8774F3483}">
      <dgm:prSet phldrT="[텍스트]" custT="1"/>
      <dgm:spPr/>
      <dgm:t>
        <a:bodyPr anchor="ctr"/>
        <a:lstStyle/>
        <a:p>
          <a:pPr latinLnBrk="1"/>
          <a:r>
            <a:rPr lang="en-US" altLang="ko-KR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7</a:t>
          </a:r>
          <a:r>
            <a:rPr lang="ko-KR" altLang="en-US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시</a:t>
          </a:r>
          <a:r>
            <a:rPr lang="en-US" altLang="ko-KR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~9</a:t>
          </a:r>
          <a:r>
            <a:rPr lang="ko-KR" altLang="en-US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시</a:t>
          </a:r>
          <a:r>
            <a:rPr lang="en-US" altLang="ko-KR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, 15</a:t>
          </a:r>
          <a:r>
            <a:rPr lang="ko-KR" altLang="en-US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시</a:t>
          </a:r>
          <a:r>
            <a:rPr lang="en-US" altLang="ko-KR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~17</a:t>
          </a:r>
          <a:r>
            <a:rPr lang="ko-KR" altLang="en-US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시 시간대의 주문량이 다른 시간대에 비해 매우 저조하다</a:t>
          </a:r>
          <a:r>
            <a:rPr lang="en-US" altLang="ko-KR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 </a:t>
          </a:r>
          <a:r>
            <a:rPr lang="ko-KR" altLang="en-US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아침 시간대는 아침을 챙겨먹는 학생들 또는 사람들이 거의 없는 것으로 예상되며</a:t>
          </a:r>
          <a:r>
            <a:rPr lang="en-US" altLang="ko-KR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, </a:t>
          </a:r>
          <a:r>
            <a:rPr lang="ko-KR" altLang="en-US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낮 시간대는 대부분의 수업 시간으로 보인다</a:t>
          </a:r>
          <a:r>
            <a:rPr lang="en-US" altLang="ko-KR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</a:t>
          </a:r>
        </a:p>
        <a:p>
          <a:pPr latinLnBrk="1"/>
          <a:r>
            <a:rPr lang="ko-KR" altLang="en-US" sz="1400" b="0" dirty="0">
              <a:solidFill>
                <a:srgbClr val="00B0F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아침을 챙기지 않는 이유</a:t>
          </a:r>
          <a:r>
            <a:rPr lang="ko-KR" altLang="en-US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를 파악하고 보완할 필요 있음</a:t>
          </a:r>
          <a:endParaRPr lang="ko-KR" altLang="en-US" sz="1400" b="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5C36414A-BDDA-434C-8DBB-3DAAF6C67429}" type="parTrans" cxnId="{9AEB1F7F-907B-4E91-A3F4-5E1C1E053AC4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ED479B50-1BFA-4A4B-837E-D85DBE01E568}" type="sibTrans" cxnId="{9AEB1F7F-907B-4E91-A3F4-5E1C1E053AC4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F05E4432-A927-4DEA-A2FC-0E57954BE82B}">
      <dgm:prSet phldrT="[텍스트]" custT="1"/>
      <dgm:spPr/>
      <dgm:t>
        <a:bodyPr anchor="ctr"/>
        <a:lstStyle/>
        <a:p>
          <a:pPr latinLnBrk="1">
            <a:lnSpc>
              <a:spcPct val="100000"/>
            </a:lnSpc>
          </a:pPr>
          <a:r>
            <a:rPr lang="en-US" altLang="ko-KR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11</a:t>
          </a:r>
          <a:r>
            <a:rPr lang="ko-KR" altLang="en-US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시</a:t>
          </a:r>
          <a:r>
            <a:rPr lang="en-US" altLang="ko-KR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~13</a:t>
          </a:r>
          <a:r>
            <a:rPr lang="ko-KR" altLang="en-US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시</a:t>
          </a:r>
          <a:r>
            <a:rPr lang="en-US" altLang="ko-KR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, 17</a:t>
          </a:r>
          <a:r>
            <a:rPr lang="ko-KR" altLang="en-US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시</a:t>
          </a:r>
          <a:r>
            <a:rPr lang="en-US" altLang="ko-KR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~19</a:t>
          </a:r>
          <a:r>
            <a:rPr lang="ko-KR" altLang="en-US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시 시간대의 주문량으로 보아 매장이 매우 혼잡할 것으로 추측된다</a:t>
          </a:r>
          <a:r>
            <a:rPr lang="en-US" altLang="ko-KR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 </a:t>
          </a:r>
          <a:r>
            <a:rPr lang="ko-KR" altLang="en-US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이러한 이유로 식사를 포기하는 사람들도 있을 것으로 예상된다</a:t>
          </a:r>
          <a:r>
            <a:rPr lang="en-US" altLang="ko-KR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 </a:t>
          </a:r>
        </a:p>
        <a:p>
          <a:pPr latinLnBrk="1">
            <a:lnSpc>
              <a:spcPct val="100000"/>
            </a:lnSpc>
          </a:pPr>
          <a:r>
            <a:rPr lang="ko-KR" altLang="en-US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매장의 </a:t>
          </a:r>
          <a:r>
            <a:rPr lang="ko-KR" altLang="en-US" sz="1400" b="0" dirty="0">
              <a:solidFill>
                <a:srgbClr val="00B0F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직원</a:t>
          </a:r>
          <a:r>
            <a:rPr lang="ko-KR" altLang="en-US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을 늘려야 할 필요가 있음</a:t>
          </a:r>
          <a:endParaRPr lang="ko-KR" altLang="en-US" sz="1400" b="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408AE0C1-AEFE-4AA6-A1E4-A00657560479}" type="parTrans" cxnId="{2112A532-CEEE-43E1-ACA5-C71EF2D875DD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4911265D-F365-493E-8A42-D2C54913A410}" type="sibTrans" cxnId="{2112A532-CEEE-43E1-ACA5-C71EF2D875DD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8D35D31E-C6B4-436B-8DD0-6C51533CAA39}" type="pres">
      <dgm:prSet presAssocID="{E1619B69-33A9-4660-AD5A-CEC859915178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DCF128-5E2F-495F-B455-B5C38413A819}" type="pres">
      <dgm:prSet presAssocID="{E1E607F9-86F0-4388-BD71-73D3458746E4}" presName="thickLine" presStyleLbl="alignNode1" presStyleIdx="0" presStyleCnt="1"/>
      <dgm:spPr/>
    </dgm:pt>
    <dgm:pt modelId="{276DCF21-32A6-4760-A3EB-FF2A33067A45}" type="pres">
      <dgm:prSet presAssocID="{E1E607F9-86F0-4388-BD71-73D3458746E4}" presName="horz1" presStyleCnt="0"/>
      <dgm:spPr/>
    </dgm:pt>
    <dgm:pt modelId="{FFFDDEA4-D7C3-4735-953E-E6F0CE26FAB9}" type="pres">
      <dgm:prSet presAssocID="{E1E607F9-86F0-4388-BD71-73D3458746E4}" presName="tx1" presStyleLbl="revTx" presStyleIdx="0" presStyleCnt="3" custScaleX="111448" custScaleY="10127" custLinFactNeighborX="568" custLinFactNeighborY="1638"/>
      <dgm:spPr/>
      <dgm:t>
        <a:bodyPr/>
        <a:lstStyle/>
        <a:p>
          <a:pPr latinLnBrk="1"/>
          <a:endParaRPr lang="ko-KR" altLang="en-US"/>
        </a:p>
      </dgm:t>
    </dgm:pt>
    <dgm:pt modelId="{DEA7921B-F737-4A21-B96B-50939C600479}" type="pres">
      <dgm:prSet presAssocID="{E1E607F9-86F0-4388-BD71-73D3458746E4}" presName="vert1" presStyleCnt="0"/>
      <dgm:spPr/>
    </dgm:pt>
    <dgm:pt modelId="{B3539B97-2DE1-4FD6-A580-9CD76E07A33C}" type="pres">
      <dgm:prSet presAssocID="{215BD54A-F56F-4649-BBA8-58F8774F3483}" presName="vertSpace2a" presStyleCnt="0"/>
      <dgm:spPr/>
    </dgm:pt>
    <dgm:pt modelId="{4B40AC0D-6A0C-4763-A258-6C211FB31686}" type="pres">
      <dgm:prSet presAssocID="{215BD54A-F56F-4649-BBA8-58F8774F3483}" presName="horz2" presStyleCnt="0"/>
      <dgm:spPr/>
    </dgm:pt>
    <dgm:pt modelId="{7006BAC5-E8CC-4205-B61D-5846A02D6CD5}" type="pres">
      <dgm:prSet presAssocID="{215BD54A-F56F-4649-BBA8-58F8774F3483}" presName="horzSpace2" presStyleCnt="0"/>
      <dgm:spPr/>
    </dgm:pt>
    <dgm:pt modelId="{A1CFDE2D-C9BF-4140-95ED-A3FE66206F68}" type="pres">
      <dgm:prSet presAssocID="{215BD54A-F56F-4649-BBA8-58F8774F3483}" presName="tx2" presStyleLbl="revTx" presStyleIdx="1" presStyleCnt="3" custScaleY="52464"/>
      <dgm:spPr/>
      <dgm:t>
        <a:bodyPr/>
        <a:lstStyle/>
        <a:p>
          <a:pPr latinLnBrk="1"/>
          <a:endParaRPr lang="ko-KR" altLang="en-US"/>
        </a:p>
      </dgm:t>
    </dgm:pt>
    <dgm:pt modelId="{08477E60-36CD-46DF-96A5-0E3582430B9E}" type="pres">
      <dgm:prSet presAssocID="{215BD54A-F56F-4649-BBA8-58F8774F3483}" presName="vert2" presStyleCnt="0"/>
      <dgm:spPr/>
    </dgm:pt>
    <dgm:pt modelId="{47A8E26B-CA53-44A9-8BB9-7C205AC38958}" type="pres">
      <dgm:prSet presAssocID="{215BD54A-F56F-4649-BBA8-58F8774F3483}" presName="thinLine2b" presStyleLbl="callout" presStyleIdx="0" presStyleCnt="2"/>
      <dgm:spPr/>
    </dgm:pt>
    <dgm:pt modelId="{B3A35627-A17B-4925-9D83-2AE086E4289D}" type="pres">
      <dgm:prSet presAssocID="{215BD54A-F56F-4649-BBA8-58F8774F3483}" presName="vertSpace2b" presStyleCnt="0"/>
      <dgm:spPr/>
    </dgm:pt>
    <dgm:pt modelId="{7182A2ED-A0AA-411C-83F9-53C0FB78D510}" type="pres">
      <dgm:prSet presAssocID="{F05E4432-A927-4DEA-A2FC-0E57954BE82B}" presName="horz2" presStyleCnt="0"/>
      <dgm:spPr/>
    </dgm:pt>
    <dgm:pt modelId="{EB6BE88B-F79D-4AF4-B3DE-5FF9BC9653C0}" type="pres">
      <dgm:prSet presAssocID="{F05E4432-A927-4DEA-A2FC-0E57954BE82B}" presName="horzSpace2" presStyleCnt="0"/>
      <dgm:spPr/>
    </dgm:pt>
    <dgm:pt modelId="{8C265682-1CCB-4C72-BCB3-4A96FE156073}" type="pres">
      <dgm:prSet presAssocID="{F05E4432-A927-4DEA-A2FC-0E57954BE82B}" presName="tx2" presStyleLbl="revTx" presStyleIdx="2" presStyleCnt="3" custScaleY="57067"/>
      <dgm:spPr/>
      <dgm:t>
        <a:bodyPr/>
        <a:lstStyle/>
        <a:p>
          <a:pPr latinLnBrk="1"/>
          <a:endParaRPr lang="ko-KR" altLang="en-US"/>
        </a:p>
      </dgm:t>
    </dgm:pt>
    <dgm:pt modelId="{B7D2DA6E-81EF-4DBA-8519-FA9AF8458D32}" type="pres">
      <dgm:prSet presAssocID="{F05E4432-A927-4DEA-A2FC-0E57954BE82B}" presName="vert2" presStyleCnt="0"/>
      <dgm:spPr/>
    </dgm:pt>
    <dgm:pt modelId="{67C9237C-B1AA-47B8-81CB-FB636DC0907E}" type="pres">
      <dgm:prSet presAssocID="{F05E4432-A927-4DEA-A2FC-0E57954BE82B}" presName="thinLine2b" presStyleLbl="callout" presStyleIdx="1" presStyleCnt="2"/>
      <dgm:spPr/>
    </dgm:pt>
    <dgm:pt modelId="{274D72DD-4F1C-4988-BF88-34196EF673C9}" type="pres">
      <dgm:prSet presAssocID="{F05E4432-A927-4DEA-A2FC-0E57954BE82B}" presName="vertSpace2b" presStyleCnt="0"/>
      <dgm:spPr/>
    </dgm:pt>
  </dgm:ptLst>
  <dgm:cxnLst>
    <dgm:cxn modelId="{2112A532-CEEE-43E1-ACA5-C71EF2D875DD}" srcId="{E1E607F9-86F0-4388-BD71-73D3458746E4}" destId="{F05E4432-A927-4DEA-A2FC-0E57954BE82B}" srcOrd="1" destOrd="0" parTransId="{408AE0C1-AEFE-4AA6-A1E4-A00657560479}" sibTransId="{4911265D-F365-493E-8A42-D2C54913A410}"/>
    <dgm:cxn modelId="{DE7F6636-F7A3-454E-B481-BC3CF813A06D}" type="presOf" srcId="{F05E4432-A927-4DEA-A2FC-0E57954BE82B}" destId="{8C265682-1CCB-4C72-BCB3-4A96FE156073}" srcOrd="0" destOrd="0" presId="urn:microsoft.com/office/officeart/2008/layout/LinedList"/>
    <dgm:cxn modelId="{3CC269B2-613F-4CB3-A3AC-DFDA0EFA9744}" type="presOf" srcId="{E1E607F9-86F0-4388-BD71-73D3458746E4}" destId="{FFFDDEA4-D7C3-4735-953E-E6F0CE26FAB9}" srcOrd="0" destOrd="0" presId="urn:microsoft.com/office/officeart/2008/layout/LinedList"/>
    <dgm:cxn modelId="{31D07CCE-58D9-46B0-B12A-84036AA0E131}" srcId="{E1619B69-33A9-4660-AD5A-CEC859915178}" destId="{E1E607F9-86F0-4388-BD71-73D3458746E4}" srcOrd="0" destOrd="0" parTransId="{1E51B54C-2F80-4EEF-9FD9-A5E39891D70B}" sibTransId="{6C980ADF-B61F-4596-9299-AEA061AF1374}"/>
    <dgm:cxn modelId="{C4E751D8-612B-40BA-B971-72401988A52C}" type="presOf" srcId="{215BD54A-F56F-4649-BBA8-58F8774F3483}" destId="{A1CFDE2D-C9BF-4140-95ED-A3FE66206F68}" srcOrd="0" destOrd="0" presId="urn:microsoft.com/office/officeart/2008/layout/LinedList"/>
    <dgm:cxn modelId="{DE049A1B-59B5-4645-85C3-6A4DD328C3B8}" type="presOf" srcId="{E1619B69-33A9-4660-AD5A-CEC859915178}" destId="{8D35D31E-C6B4-436B-8DD0-6C51533CAA39}" srcOrd="0" destOrd="0" presId="urn:microsoft.com/office/officeart/2008/layout/LinedList"/>
    <dgm:cxn modelId="{9AEB1F7F-907B-4E91-A3F4-5E1C1E053AC4}" srcId="{E1E607F9-86F0-4388-BD71-73D3458746E4}" destId="{215BD54A-F56F-4649-BBA8-58F8774F3483}" srcOrd="0" destOrd="0" parTransId="{5C36414A-BDDA-434C-8DBB-3DAAF6C67429}" sibTransId="{ED479B50-1BFA-4A4B-837E-D85DBE01E568}"/>
    <dgm:cxn modelId="{6DC4F3C3-D97A-4D9E-AB14-5F652CFCDF14}" type="presParOf" srcId="{8D35D31E-C6B4-436B-8DD0-6C51533CAA39}" destId="{9BDCF128-5E2F-495F-B455-B5C38413A819}" srcOrd="0" destOrd="0" presId="urn:microsoft.com/office/officeart/2008/layout/LinedList"/>
    <dgm:cxn modelId="{D29C3B86-4B63-4764-B478-20CF98F03E2B}" type="presParOf" srcId="{8D35D31E-C6B4-436B-8DD0-6C51533CAA39}" destId="{276DCF21-32A6-4760-A3EB-FF2A33067A45}" srcOrd="1" destOrd="0" presId="urn:microsoft.com/office/officeart/2008/layout/LinedList"/>
    <dgm:cxn modelId="{92C0B94E-EB5A-4D3C-8314-6B0B5759384E}" type="presParOf" srcId="{276DCF21-32A6-4760-A3EB-FF2A33067A45}" destId="{FFFDDEA4-D7C3-4735-953E-E6F0CE26FAB9}" srcOrd="0" destOrd="0" presId="urn:microsoft.com/office/officeart/2008/layout/LinedList"/>
    <dgm:cxn modelId="{706BACB0-8230-4B4F-8D69-F58568F0FD4A}" type="presParOf" srcId="{276DCF21-32A6-4760-A3EB-FF2A33067A45}" destId="{DEA7921B-F737-4A21-B96B-50939C600479}" srcOrd="1" destOrd="0" presId="urn:microsoft.com/office/officeart/2008/layout/LinedList"/>
    <dgm:cxn modelId="{BFDD0D6F-41A3-4203-99D5-80CE375774A1}" type="presParOf" srcId="{DEA7921B-F737-4A21-B96B-50939C600479}" destId="{B3539B97-2DE1-4FD6-A580-9CD76E07A33C}" srcOrd="0" destOrd="0" presId="urn:microsoft.com/office/officeart/2008/layout/LinedList"/>
    <dgm:cxn modelId="{40E0B083-EB6A-4FC6-B123-6314AC2CE235}" type="presParOf" srcId="{DEA7921B-F737-4A21-B96B-50939C600479}" destId="{4B40AC0D-6A0C-4763-A258-6C211FB31686}" srcOrd="1" destOrd="0" presId="urn:microsoft.com/office/officeart/2008/layout/LinedList"/>
    <dgm:cxn modelId="{F0B1863B-25C9-4FC0-B70D-561C3875AED4}" type="presParOf" srcId="{4B40AC0D-6A0C-4763-A258-6C211FB31686}" destId="{7006BAC5-E8CC-4205-B61D-5846A02D6CD5}" srcOrd="0" destOrd="0" presId="urn:microsoft.com/office/officeart/2008/layout/LinedList"/>
    <dgm:cxn modelId="{722FB067-F2C0-440D-B5E0-B66437F41061}" type="presParOf" srcId="{4B40AC0D-6A0C-4763-A258-6C211FB31686}" destId="{A1CFDE2D-C9BF-4140-95ED-A3FE66206F68}" srcOrd="1" destOrd="0" presId="urn:microsoft.com/office/officeart/2008/layout/LinedList"/>
    <dgm:cxn modelId="{CE416732-E5F4-4261-A2B4-F6D71E682867}" type="presParOf" srcId="{4B40AC0D-6A0C-4763-A258-6C211FB31686}" destId="{08477E60-36CD-46DF-96A5-0E3582430B9E}" srcOrd="2" destOrd="0" presId="urn:microsoft.com/office/officeart/2008/layout/LinedList"/>
    <dgm:cxn modelId="{C1290B69-1241-4A14-95D2-2869372D0EA6}" type="presParOf" srcId="{DEA7921B-F737-4A21-B96B-50939C600479}" destId="{47A8E26B-CA53-44A9-8BB9-7C205AC38958}" srcOrd="2" destOrd="0" presId="urn:microsoft.com/office/officeart/2008/layout/LinedList"/>
    <dgm:cxn modelId="{3F186F07-6008-46FB-B801-2970D4BCFCE2}" type="presParOf" srcId="{DEA7921B-F737-4A21-B96B-50939C600479}" destId="{B3A35627-A17B-4925-9D83-2AE086E4289D}" srcOrd="3" destOrd="0" presId="urn:microsoft.com/office/officeart/2008/layout/LinedList"/>
    <dgm:cxn modelId="{A85F5770-93D9-4CA9-8A67-F31DFC806A2B}" type="presParOf" srcId="{DEA7921B-F737-4A21-B96B-50939C600479}" destId="{7182A2ED-A0AA-411C-83F9-53C0FB78D510}" srcOrd="4" destOrd="0" presId="urn:microsoft.com/office/officeart/2008/layout/LinedList"/>
    <dgm:cxn modelId="{29402A73-30B8-4CCF-84CC-E029EA99ED06}" type="presParOf" srcId="{7182A2ED-A0AA-411C-83F9-53C0FB78D510}" destId="{EB6BE88B-F79D-4AF4-B3DE-5FF9BC9653C0}" srcOrd="0" destOrd="0" presId="urn:microsoft.com/office/officeart/2008/layout/LinedList"/>
    <dgm:cxn modelId="{AAEDFFA0-33B1-4BFE-9DDA-44B289AED45D}" type="presParOf" srcId="{7182A2ED-A0AA-411C-83F9-53C0FB78D510}" destId="{8C265682-1CCB-4C72-BCB3-4A96FE156073}" srcOrd="1" destOrd="0" presId="urn:microsoft.com/office/officeart/2008/layout/LinedList"/>
    <dgm:cxn modelId="{818E45BA-5F37-4220-928F-A7ED5D41A734}" type="presParOf" srcId="{7182A2ED-A0AA-411C-83F9-53C0FB78D510}" destId="{B7D2DA6E-81EF-4DBA-8519-FA9AF8458D32}" srcOrd="2" destOrd="0" presId="urn:microsoft.com/office/officeart/2008/layout/LinedList"/>
    <dgm:cxn modelId="{9179D20B-E019-45D3-8F22-D908A3BEA030}" type="presParOf" srcId="{DEA7921B-F737-4A21-B96B-50939C600479}" destId="{67C9237C-B1AA-47B8-81CB-FB636DC0907E}" srcOrd="5" destOrd="0" presId="urn:microsoft.com/office/officeart/2008/layout/LinedList"/>
    <dgm:cxn modelId="{B1D95D69-EA3D-450C-B0F9-C494C9E3BD94}" type="presParOf" srcId="{DEA7921B-F737-4A21-B96B-50939C600479}" destId="{274D72DD-4F1C-4988-BF88-34196EF673C9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AABAF3-4781-49AB-B1FC-71387D1DA5D2}" type="doc">
      <dgm:prSet loTypeId="urn:microsoft.com/office/officeart/2008/layout/LinedList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E04578B6-F14B-4C35-8AFC-61A561C45AF5}">
      <dgm:prSet phldrT="[텍스트]" custT="1"/>
      <dgm:spPr>
        <a:solidFill>
          <a:schemeClr val="accent4">
            <a:lumMod val="60000"/>
            <a:lumOff val="40000"/>
          </a:schemeClr>
        </a:solidFill>
      </dgm:spPr>
      <dgm:t>
        <a:bodyPr anchor="ctr"/>
        <a:lstStyle/>
        <a:p>
          <a:pPr algn="ctr" latinLnBrk="1"/>
          <a:r>
            <a:rPr lang="ko-KR" altLang="en-US" sz="16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매장의 문제점</a:t>
          </a:r>
        </a:p>
      </dgm:t>
    </dgm:pt>
    <dgm:pt modelId="{EBCA2913-2FCD-45AE-9673-FEEF669943C6}" type="parTrans" cxnId="{3D3BAB48-DB85-4BC0-8F12-F41CB612F525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84142CFB-D112-446F-BDF2-A6DDC41497B2}" type="sibTrans" cxnId="{3D3BAB48-DB85-4BC0-8F12-F41CB612F525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CF55D319-DB3F-4358-A345-9973B9B00CB4}">
      <dgm:prSet phldrT="[텍스트]" custT="1"/>
      <dgm:spPr>
        <a:noFill/>
      </dgm:spPr>
      <dgm:t>
        <a:bodyPr anchor="ctr"/>
        <a:lstStyle/>
        <a:p>
          <a:pPr latinLnBrk="1"/>
          <a:r>
            <a:rPr lang="ko-KR" altLang="en-US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중국집의 모든 메뉴가 다른 코너의 메뉴들에 비해 상대적으로 주문량과 매출이 매우 낮다</a:t>
          </a:r>
          <a:r>
            <a:rPr lang="en-US" altLang="ko-KR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 </a:t>
          </a:r>
          <a:r>
            <a:rPr lang="ko-KR" altLang="en-US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매출이 있기 위해서는 먼저 주문량을 증대시킬 필요가 있다</a:t>
          </a:r>
          <a:r>
            <a:rPr lang="en-US" altLang="ko-KR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 </a:t>
          </a:r>
        </a:p>
        <a:p>
          <a:pPr latinLnBrk="1"/>
          <a:r>
            <a:rPr lang="ko-KR" altLang="en-US" sz="1400" b="0" dirty="0">
              <a:solidFill>
                <a:srgbClr val="00B0F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중국집의 메뉴 가격 조정이나 다양성 증가</a:t>
          </a:r>
          <a:r>
            <a:rPr lang="en-US" altLang="ko-KR" sz="1400" b="0" dirty="0">
              <a:solidFill>
                <a:srgbClr val="00B0F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, </a:t>
          </a:r>
          <a:r>
            <a:rPr lang="ko-KR" altLang="en-US" sz="1400" b="0" dirty="0">
              <a:solidFill>
                <a:srgbClr val="00B0F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다양한 이벤트</a:t>
          </a:r>
          <a:r>
            <a:rPr lang="ko-KR" altLang="en-US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와 같은 주문량을 늘릴 방안이 필요하다</a:t>
          </a:r>
          <a:r>
            <a:rPr lang="en-US" altLang="ko-KR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</a:t>
          </a:r>
          <a:endParaRPr lang="ko-KR" altLang="en-US" sz="1400" b="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547D1B49-093C-4239-BAE2-3824835BFA27}" type="parTrans" cxnId="{E395CF23-9A45-401F-A53E-19D90FC3140A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DB001588-BD79-452B-BFE8-50755012F4D7}" type="sibTrans" cxnId="{E395CF23-9A45-401F-A53E-19D90FC3140A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7DFF27C0-89DD-4F1C-9135-1F41AF3BAD6E}">
      <dgm:prSet phldrT="[텍스트]" custT="1"/>
      <dgm:spPr>
        <a:noFill/>
      </dgm:spPr>
      <dgm:t>
        <a:bodyPr anchor="ctr"/>
        <a:lstStyle/>
        <a:p>
          <a:pPr latinLnBrk="1"/>
          <a:r>
            <a:rPr lang="ko-KR" altLang="en-US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커피 </a:t>
          </a:r>
          <a:r>
            <a:rPr lang="ko-KR" altLang="en-US" sz="1400" b="0" dirty="0" err="1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푸드코트는</a:t>
          </a:r>
          <a:r>
            <a:rPr lang="ko-KR" altLang="en-US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</a:t>
          </a:r>
          <a:r>
            <a:rPr lang="ko-KR" altLang="en-US" sz="1400" b="0" dirty="0">
              <a:solidFill>
                <a:srgbClr val="00B0F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주문량에 비해 매출이 낮다</a:t>
          </a:r>
          <a:r>
            <a:rPr lang="en-US" altLang="ko-KR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 </a:t>
          </a:r>
          <a:r>
            <a:rPr lang="ko-KR" altLang="en-US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커피의 가격 조정이나 여러 잔을 주문 시 혜택을 주는 방법을 고려해볼 필요가 있다</a:t>
          </a:r>
          <a:r>
            <a:rPr lang="en-US" altLang="ko-KR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</a:t>
          </a:r>
          <a:endParaRPr lang="ko-KR" altLang="en-US" sz="1400" b="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63678F52-A420-48A6-938C-A437B094793F}" type="parTrans" cxnId="{FED119BC-FB93-4E11-B80B-7FC0378EEE65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55F4811A-E62E-458C-93E0-675C6BE9FDCB}" type="sibTrans" cxnId="{FED119BC-FB93-4E11-B80B-7FC0378EEE65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1507C37D-7151-4404-A5A0-7733EB1CA8F8}">
      <dgm:prSet phldrT="[텍스트]" custT="1"/>
      <dgm:spPr>
        <a:noFill/>
      </dgm:spPr>
      <dgm:t>
        <a:bodyPr anchor="ctr"/>
        <a:lstStyle/>
        <a:p>
          <a:pPr latinLnBrk="1"/>
          <a:r>
            <a:rPr lang="ko-KR" altLang="en-US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앞서 보았던 연령별 베스트 메뉴가 전체적으로 많은 주문량을 보였으나 이외의 메뉴 주문량이 저조하다</a:t>
          </a:r>
          <a:r>
            <a:rPr lang="en-US" altLang="ko-KR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 </a:t>
          </a:r>
          <a:r>
            <a:rPr lang="ko-KR" altLang="en-US" sz="1400" b="0" dirty="0">
              <a:solidFill>
                <a:srgbClr val="00B0F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베스트 메뉴 이외의 메뉴의 주문량을 증가시킬 방법</a:t>
          </a:r>
          <a:r>
            <a:rPr lang="ko-KR" altLang="en-US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을 찾는 것이 필요하다</a:t>
          </a:r>
          <a:r>
            <a:rPr lang="en-US" altLang="ko-KR" sz="1400" b="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</a:t>
          </a:r>
          <a:endParaRPr lang="ko-KR" altLang="en-US" sz="1400" b="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8C8CCD9A-C53D-4BCB-9AB4-ECA1DA6D18C6}" type="parTrans" cxnId="{96EB387A-C68B-427A-9ADD-193768530E59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3E3CCCBC-5229-45B1-A34B-CF439DB2FB51}" type="sibTrans" cxnId="{96EB387A-C68B-427A-9ADD-193768530E59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EEAC8E99-2F7E-4186-9DCD-11BC32783976}" type="pres">
      <dgm:prSet presAssocID="{D4AABAF3-4781-49AB-B1FC-71387D1DA5D2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287780-6501-4ECE-BE3C-BD1826222881}" type="pres">
      <dgm:prSet presAssocID="{E04578B6-F14B-4C35-8AFC-61A561C45AF5}" presName="thickLine" presStyleLbl="alignNode1" presStyleIdx="0" presStyleCnt="1"/>
      <dgm:spPr/>
    </dgm:pt>
    <dgm:pt modelId="{55BD1AD7-78AE-4370-84E0-6CA9DDA71A17}" type="pres">
      <dgm:prSet presAssocID="{E04578B6-F14B-4C35-8AFC-61A561C45AF5}" presName="horz1" presStyleCnt="0"/>
      <dgm:spPr/>
    </dgm:pt>
    <dgm:pt modelId="{FBC0C512-ACB2-4707-960B-0497F52B49E0}" type="pres">
      <dgm:prSet presAssocID="{E04578B6-F14B-4C35-8AFC-61A561C45AF5}" presName="tx1" presStyleLbl="revTx" presStyleIdx="0" presStyleCnt="4" custScaleX="100469" custScaleY="8640" custLinFactNeighborX="899" custLinFactNeighborY="1652"/>
      <dgm:spPr/>
      <dgm:t>
        <a:bodyPr/>
        <a:lstStyle/>
        <a:p>
          <a:pPr latinLnBrk="1"/>
          <a:endParaRPr lang="ko-KR" altLang="en-US"/>
        </a:p>
      </dgm:t>
    </dgm:pt>
    <dgm:pt modelId="{EA8ED56D-F760-41AD-8B4F-AB3FFAA724BA}" type="pres">
      <dgm:prSet presAssocID="{E04578B6-F14B-4C35-8AFC-61A561C45AF5}" presName="vert1" presStyleCnt="0"/>
      <dgm:spPr/>
    </dgm:pt>
    <dgm:pt modelId="{8B09B03F-E683-4883-ADEA-1B47A568DB1F}" type="pres">
      <dgm:prSet presAssocID="{CF55D319-DB3F-4358-A345-9973B9B00CB4}" presName="vertSpace2a" presStyleCnt="0"/>
      <dgm:spPr/>
    </dgm:pt>
    <dgm:pt modelId="{B04280DF-BD44-4568-B56C-1FB292C6CB4D}" type="pres">
      <dgm:prSet presAssocID="{CF55D319-DB3F-4358-A345-9973B9B00CB4}" presName="horz2" presStyleCnt="0"/>
      <dgm:spPr/>
    </dgm:pt>
    <dgm:pt modelId="{4E1D5421-2894-43BB-B514-8E4A0CC8428F}" type="pres">
      <dgm:prSet presAssocID="{CF55D319-DB3F-4358-A345-9973B9B00CB4}" presName="horzSpace2" presStyleCnt="0"/>
      <dgm:spPr/>
    </dgm:pt>
    <dgm:pt modelId="{C9B66283-8C15-46D0-9DFE-38E8A2D7AD49}" type="pres">
      <dgm:prSet presAssocID="{CF55D319-DB3F-4358-A345-9973B9B00CB4}" presName="tx2" presStyleLbl="revTx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D347634C-98B1-4587-95A4-D62594D2C0D6}" type="pres">
      <dgm:prSet presAssocID="{CF55D319-DB3F-4358-A345-9973B9B00CB4}" presName="vert2" presStyleCnt="0"/>
      <dgm:spPr/>
    </dgm:pt>
    <dgm:pt modelId="{B28D4727-5308-43C1-BB5E-864D1B9B0CD2}" type="pres">
      <dgm:prSet presAssocID="{CF55D319-DB3F-4358-A345-9973B9B00CB4}" presName="thinLine2b" presStyleLbl="callout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8BA313D4-FF20-41D5-A357-266181F840D7}" type="pres">
      <dgm:prSet presAssocID="{CF55D319-DB3F-4358-A345-9973B9B00CB4}" presName="vertSpace2b" presStyleCnt="0"/>
      <dgm:spPr/>
    </dgm:pt>
    <dgm:pt modelId="{2B22C063-D585-4B56-92CE-266B02A1A3B0}" type="pres">
      <dgm:prSet presAssocID="{7DFF27C0-89DD-4F1C-9135-1F41AF3BAD6E}" presName="horz2" presStyleCnt="0"/>
      <dgm:spPr/>
    </dgm:pt>
    <dgm:pt modelId="{797E55DC-ADBD-4707-9CBC-C4C6163EDA11}" type="pres">
      <dgm:prSet presAssocID="{7DFF27C0-89DD-4F1C-9135-1F41AF3BAD6E}" presName="horzSpace2" presStyleCnt="0"/>
      <dgm:spPr/>
    </dgm:pt>
    <dgm:pt modelId="{DE7DECA1-8E57-4918-8BA5-8F0A39E525E2}" type="pres">
      <dgm:prSet presAssocID="{7DFF27C0-89DD-4F1C-9135-1F41AF3BAD6E}" presName="tx2" presStyleLbl="revTx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8793F9EA-A458-4D42-A6A5-844C381AF425}" type="pres">
      <dgm:prSet presAssocID="{7DFF27C0-89DD-4F1C-9135-1F41AF3BAD6E}" presName="vert2" presStyleCnt="0"/>
      <dgm:spPr/>
    </dgm:pt>
    <dgm:pt modelId="{4597949F-CBF0-490F-9026-26C8F6F39F3D}" type="pres">
      <dgm:prSet presAssocID="{7DFF27C0-89DD-4F1C-9135-1F41AF3BAD6E}" presName="thinLine2b" presStyleLbl="callout" presStyleIdx="1" presStyleCnt="3"/>
      <dgm:spPr/>
    </dgm:pt>
    <dgm:pt modelId="{8EB9903B-AEF3-496F-90C3-F58965C07EC1}" type="pres">
      <dgm:prSet presAssocID="{7DFF27C0-89DD-4F1C-9135-1F41AF3BAD6E}" presName="vertSpace2b" presStyleCnt="0"/>
      <dgm:spPr/>
    </dgm:pt>
    <dgm:pt modelId="{806D5F75-7886-4DAA-A8DF-D035C152C3BF}" type="pres">
      <dgm:prSet presAssocID="{1507C37D-7151-4404-A5A0-7733EB1CA8F8}" presName="horz2" presStyleCnt="0"/>
      <dgm:spPr/>
    </dgm:pt>
    <dgm:pt modelId="{CDABA636-5370-4278-BD4F-80C8AECD2F5A}" type="pres">
      <dgm:prSet presAssocID="{1507C37D-7151-4404-A5A0-7733EB1CA8F8}" presName="horzSpace2" presStyleCnt="0"/>
      <dgm:spPr/>
    </dgm:pt>
    <dgm:pt modelId="{26438D36-AC75-4A64-81C0-D38B7A7DCEB0}" type="pres">
      <dgm:prSet presAssocID="{1507C37D-7151-4404-A5A0-7733EB1CA8F8}" presName="tx2" presStyleLbl="revTx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E79670D1-0688-479D-AC3E-A500821E077F}" type="pres">
      <dgm:prSet presAssocID="{1507C37D-7151-4404-A5A0-7733EB1CA8F8}" presName="vert2" presStyleCnt="0"/>
      <dgm:spPr/>
    </dgm:pt>
    <dgm:pt modelId="{69619FA4-2B69-4CDC-9566-B48830720D76}" type="pres">
      <dgm:prSet presAssocID="{1507C37D-7151-4404-A5A0-7733EB1CA8F8}" presName="thinLine2b" presStyleLbl="callout" presStyleIdx="2" presStyleCnt="3"/>
      <dgm:spPr/>
    </dgm:pt>
    <dgm:pt modelId="{5AD43969-7DD3-43D2-BDE8-6442BCE1F631}" type="pres">
      <dgm:prSet presAssocID="{1507C37D-7151-4404-A5A0-7733EB1CA8F8}" presName="vertSpace2b" presStyleCnt="0"/>
      <dgm:spPr/>
    </dgm:pt>
  </dgm:ptLst>
  <dgm:cxnLst>
    <dgm:cxn modelId="{96EB387A-C68B-427A-9ADD-193768530E59}" srcId="{E04578B6-F14B-4C35-8AFC-61A561C45AF5}" destId="{1507C37D-7151-4404-A5A0-7733EB1CA8F8}" srcOrd="2" destOrd="0" parTransId="{8C8CCD9A-C53D-4BCB-9AB4-ECA1DA6D18C6}" sibTransId="{3E3CCCBC-5229-45B1-A34B-CF439DB2FB51}"/>
    <dgm:cxn modelId="{68F1DD6E-B319-4174-9A71-0579A3B785C9}" type="presOf" srcId="{CF55D319-DB3F-4358-A345-9973B9B00CB4}" destId="{C9B66283-8C15-46D0-9DFE-38E8A2D7AD49}" srcOrd="0" destOrd="0" presId="urn:microsoft.com/office/officeart/2008/layout/LinedList"/>
    <dgm:cxn modelId="{FED119BC-FB93-4E11-B80B-7FC0378EEE65}" srcId="{E04578B6-F14B-4C35-8AFC-61A561C45AF5}" destId="{7DFF27C0-89DD-4F1C-9135-1F41AF3BAD6E}" srcOrd="1" destOrd="0" parTransId="{63678F52-A420-48A6-938C-A437B094793F}" sibTransId="{55F4811A-E62E-458C-93E0-675C6BE9FDCB}"/>
    <dgm:cxn modelId="{59E7BB39-CC97-403B-9901-52369047C3E2}" type="presOf" srcId="{1507C37D-7151-4404-A5A0-7733EB1CA8F8}" destId="{26438D36-AC75-4A64-81C0-D38B7A7DCEB0}" srcOrd="0" destOrd="0" presId="urn:microsoft.com/office/officeart/2008/layout/LinedList"/>
    <dgm:cxn modelId="{E395CF23-9A45-401F-A53E-19D90FC3140A}" srcId="{E04578B6-F14B-4C35-8AFC-61A561C45AF5}" destId="{CF55D319-DB3F-4358-A345-9973B9B00CB4}" srcOrd="0" destOrd="0" parTransId="{547D1B49-093C-4239-BAE2-3824835BFA27}" sibTransId="{DB001588-BD79-452B-BFE8-50755012F4D7}"/>
    <dgm:cxn modelId="{1024A154-561B-4FB8-92C0-8BEAADEAAA5F}" type="presOf" srcId="{E04578B6-F14B-4C35-8AFC-61A561C45AF5}" destId="{FBC0C512-ACB2-4707-960B-0497F52B49E0}" srcOrd="0" destOrd="0" presId="urn:microsoft.com/office/officeart/2008/layout/LinedList"/>
    <dgm:cxn modelId="{3D3BAB48-DB85-4BC0-8F12-F41CB612F525}" srcId="{D4AABAF3-4781-49AB-B1FC-71387D1DA5D2}" destId="{E04578B6-F14B-4C35-8AFC-61A561C45AF5}" srcOrd="0" destOrd="0" parTransId="{EBCA2913-2FCD-45AE-9673-FEEF669943C6}" sibTransId="{84142CFB-D112-446F-BDF2-A6DDC41497B2}"/>
    <dgm:cxn modelId="{69AB64B4-FC63-4191-B62C-E75838390721}" type="presOf" srcId="{7DFF27C0-89DD-4F1C-9135-1F41AF3BAD6E}" destId="{DE7DECA1-8E57-4918-8BA5-8F0A39E525E2}" srcOrd="0" destOrd="0" presId="urn:microsoft.com/office/officeart/2008/layout/LinedList"/>
    <dgm:cxn modelId="{B815E858-2797-4F71-AE82-F2029F59FEF1}" type="presOf" srcId="{D4AABAF3-4781-49AB-B1FC-71387D1DA5D2}" destId="{EEAC8E99-2F7E-4186-9DCD-11BC32783976}" srcOrd="0" destOrd="0" presId="urn:microsoft.com/office/officeart/2008/layout/LinedList"/>
    <dgm:cxn modelId="{F4BB42F8-90E5-4A1E-80C2-91533D39811B}" type="presParOf" srcId="{EEAC8E99-2F7E-4186-9DCD-11BC32783976}" destId="{87287780-6501-4ECE-BE3C-BD1826222881}" srcOrd="0" destOrd="0" presId="urn:microsoft.com/office/officeart/2008/layout/LinedList"/>
    <dgm:cxn modelId="{F8C730A3-B3D8-41B0-8D74-9F22D320EF99}" type="presParOf" srcId="{EEAC8E99-2F7E-4186-9DCD-11BC32783976}" destId="{55BD1AD7-78AE-4370-84E0-6CA9DDA71A17}" srcOrd="1" destOrd="0" presId="urn:microsoft.com/office/officeart/2008/layout/LinedList"/>
    <dgm:cxn modelId="{68E55B33-5A8C-43C9-872A-71F4EB83ADFD}" type="presParOf" srcId="{55BD1AD7-78AE-4370-84E0-6CA9DDA71A17}" destId="{FBC0C512-ACB2-4707-960B-0497F52B49E0}" srcOrd="0" destOrd="0" presId="urn:microsoft.com/office/officeart/2008/layout/LinedList"/>
    <dgm:cxn modelId="{7F769CF0-86DC-444F-9F32-EA15DD5FABBA}" type="presParOf" srcId="{55BD1AD7-78AE-4370-84E0-6CA9DDA71A17}" destId="{EA8ED56D-F760-41AD-8B4F-AB3FFAA724BA}" srcOrd="1" destOrd="0" presId="urn:microsoft.com/office/officeart/2008/layout/LinedList"/>
    <dgm:cxn modelId="{45BD7D58-941E-4EAD-87AC-8EBF09612855}" type="presParOf" srcId="{EA8ED56D-F760-41AD-8B4F-AB3FFAA724BA}" destId="{8B09B03F-E683-4883-ADEA-1B47A568DB1F}" srcOrd="0" destOrd="0" presId="urn:microsoft.com/office/officeart/2008/layout/LinedList"/>
    <dgm:cxn modelId="{9BF860CB-BA8D-4EB7-8CDD-6ACDAA8DC0FB}" type="presParOf" srcId="{EA8ED56D-F760-41AD-8B4F-AB3FFAA724BA}" destId="{B04280DF-BD44-4568-B56C-1FB292C6CB4D}" srcOrd="1" destOrd="0" presId="urn:microsoft.com/office/officeart/2008/layout/LinedList"/>
    <dgm:cxn modelId="{3DAAB035-5919-4226-9237-442880C6A2E2}" type="presParOf" srcId="{B04280DF-BD44-4568-B56C-1FB292C6CB4D}" destId="{4E1D5421-2894-43BB-B514-8E4A0CC8428F}" srcOrd="0" destOrd="0" presId="urn:microsoft.com/office/officeart/2008/layout/LinedList"/>
    <dgm:cxn modelId="{A5EA2F20-7725-450B-8E34-C96D8BE39310}" type="presParOf" srcId="{B04280DF-BD44-4568-B56C-1FB292C6CB4D}" destId="{C9B66283-8C15-46D0-9DFE-38E8A2D7AD49}" srcOrd="1" destOrd="0" presId="urn:microsoft.com/office/officeart/2008/layout/LinedList"/>
    <dgm:cxn modelId="{E2C44916-0521-4AD5-B0F7-BDD91416174C}" type="presParOf" srcId="{B04280DF-BD44-4568-B56C-1FB292C6CB4D}" destId="{D347634C-98B1-4587-95A4-D62594D2C0D6}" srcOrd="2" destOrd="0" presId="urn:microsoft.com/office/officeart/2008/layout/LinedList"/>
    <dgm:cxn modelId="{922DC5CF-DB89-4332-B30A-08A941800605}" type="presParOf" srcId="{EA8ED56D-F760-41AD-8B4F-AB3FFAA724BA}" destId="{B28D4727-5308-43C1-BB5E-864D1B9B0CD2}" srcOrd="2" destOrd="0" presId="urn:microsoft.com/office/officeart/2008/layout/LinedList"/>
    <dgm:cxn modelId="{30108DCF-63AB-49BD-8C74-852FEEF0ED76}" type="presParOf" srcId="{EA8ED56D-F760-41AD-8B4F-AB3FFAA724BA}" destId="{8BA313D4-FF20-41D5-A357-266181F840D7}" srcOrd="3" destOrd="0" presId="urn:microsoft.com/office/officeart/2008/layout/LinedList"/>
    <dgm:cxn modelId="{41ABB85A-A56E-4470-8B1A-167C348CEC10}" type="presParOf" srcId="{EA8ED56D-F760-41AD-8B4F-AB3FFAA724BA}" destId="{2B22C063-D585-4B56-92CE-266B02A1A3B0}" srcOrd="4" destOrd="0" presId="urn:microsoft.com/office/officeart/2008/layout/LinedList"/>
    <dgm:cxn modelId="{20598960-1F04-43E9-80CB-CF14EA22CA02}" type="presParOf" srcId="{2B22C063-D585-4B56-92CE-266B02A1A3B0}" destId="{797E55DC-ADBD-4707-9CBC-C4C6163EDA11}" srcOrd="0" destOrd="0" presId="urn:microsoft.com/office/officeart/2008/layout/LinedList"/>
    <dgm:cxn modelId="{BC37A6FC-1587-4CE1-9DAF-109007101A80}" type="presParOf" srcId="{2B22C063-D585-4B56-92CE-266B02A1A3B0}" destId="{DE7DECA1-8E57-4918-8BA5-8F0A39E525E2}" srcOrd="1" destOrd="0" presId="urn:microsoft.com/office/officeart/2008/layout/LinedList"/>
    <dgm:cxn modelId="{4FC1FB64-C5A0-4457-8B09-CC8C998802AA}" type="presParOf" srcId="{2B22C063-D585-4B56-92CE-266B02A1A3B0}" destId="{8793F9EA-A458-4D42-A6A5-844C381AF425}" srcOrd="2" destOrd="0" presId="urn:microsoft.com/office/officeart/2008/layout/LinedList"/>
    <dgm:cxn modelId="{57F4D105-3909-4357-9FAE-8D6E31949237}" type="presParOf" srcId="{EA8ED56D-F760-41AD-8B4F-AB3FFAA724BA}" destId="{4597949F-CBF0-490F-9026-26C8F6F39F3D}" srcOrd="5" destOrd="0" presId="urn:microsoft.com/office/officeart/2008/layout/LinedList"/>
    <dgm:cxn modelId="{4F19FF41-6532-47A6-BCC9-9E91181C43D1}" type="presParOf" srcId="{EA8ED56D-F760-41AD-8B4F-AB3FFAA724BA}" destId="{8EB9903B-AEF3-496F-90C3-F58965C07EC1}" srcOrd="6" destOrd="0" presId="urn:microsoft.com/office/officeart/2008/layout/LinedList"/>
    <dgm:cxn modelId="{FACA2E90-71F6-45B0-A6C7-6501FDF71B72}" type="presParOf" srcId="{EA8ED56D-F760-41AD-8B4F-AB3FFAA724BA}" destId="{806D5F75-7886-4DAA-A8DF-D035C152C3BF}" srcOrd="7" destOrd="0" presId="urn:microsoft.com/office/officeart/2008/layout/LinedList"/>
    <dgm:cxn modelId="{A3DC6D80-0D69-43CD-B646-97DFF08FE1E9}" type="presParOf" srcId="{806D5F75-7886-4DAA-A8DF-D035C152C3BF}" destId="{CDABA636-5370-4278-BD4F-80C8AECD2F5A}" srcOrd="0" destOrd="0" presId="urn:microsoft.com/office/officeart/2008/layout/LinedList"/>
    <dgm:cxn modelId="{E882992E-57F9-4F72-8A7B-DA9D511BDB6E}" type="presParOf" srcId="{806D5F75-7886-4DAA-A8DF-D035C152C3BF}" destId="{26438D36-AC75-4A64-81C0-D38B7A7DCEB0}" srcOrd="1" destOrd="0" presId="urn:microsoft.com/office/officeart/2008/layout/LinedList"/>
    <dgm:cxn modelId="{430F6A9D-518A-4B4E-9633-F682FEE53630}" type="presParOf" srcId="{806D5F75-7886-4DAA-A8DF-D035C152C3BF}" destId="{E79670D1-0688-479D-AC3E-A500821E077F}" srcOrd="2" destOrd="0" presId="urn:microsoft.com/office/officeart/2008/layout/LinedList"/>
    <dgm:cxn modelId="{B467602D-11C5-406F-BBB5-2D26A01AD8E2}" type="presParOf" srcId="{EA8ED56D-F760-41AD-8B4F-AB3FFAA724BA}" destId="{69619FA4-2B69-4CDC-9566-B48830720D76}" srcOrd="8" destOrd="0" presId="urn:microsoft.com/office/officeart/2008/layout/LinedList"/>
    <dgm:cxn modelId="{E672FE59-6C16-427C-A5E3-10842BAC3806}" type="presParOf" srcId="{EA8ED56D-F760-41AD-8B4F-AB3FFAA724BA}" destId="{5AD43969-7DD3-43D2-BDE8-6442BCE1F631}" srcOrd="9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CAC53-62FF-4632-B1EB-8CD9B87ED019}">
      <dsp:nvSpPr>
        <dsp:cNvPr id="0" name=""/>
        <dsp:cNvSpPr/>
      </dsp:nvSpPr>
      <dsp:spPr>
        <a:xfrm>
          <a:off x="0" y="3485"/>
          <a:ext cx="7975041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5E406F-D780-4249-A9F1-75C00F191DF2}">
      <dsp:nvSpPr>
        <dsp:cNvPr id="0" name=""/>
        <dsp:cNvSpPr/>
      </dsp:nvSpPr>
      <dsp:spPr>
        <a:xfrm>
          <a:off x="57675" y="84544"/>
          <a:ext cx="1500743" cy="406942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매장의</a:t>
          </a:r>
          <a:r>
            <a:rPr lang="ko-KR" altLang="en-US" sz="1800" b="1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</a:t>
          </a:r>
          <a:r>
            <a:rPr lang="ko-KR" altLang="en-US" sz="1600" b="1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문제점</a:t>
          </a:r>
          <a:endParaRPr lang="ko-KR" altLang="en-US" sz="1800" b="1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57675" y="84544"/>
        <a:ext cx="1500743" cy="406942"/>
      </dsp:txXfrm>
    </dsp:sp>
    <dsp:sp modelId="{E4A4302C-D41E-48CA-B6F3-8FC5C84C20F3}">
      <dsp:nvSpPr>
        <dsp:cNvPr id="0" name=""/>
        <dsp:cNvSpPr/>
      </dsp:nvSpPr>
      <dsp:spPr>
        <a:xfrm>
          <a:off x="1620368" y="107114"/>
          <a:ext cx="6260407" cy="2072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solidFill>
                <a:srgbClr val="00B0F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중국집 코너의 경우 베스트 메뉴에 선정되지 않음</a:t>
          </a:r>
          <a:endParaRPr lang="en-US" altLang="ko-KR" sz="1400" b="0" kern="1200" dirty="0">
            <a:solidFill>
              <a:srgbClr val="00B0F0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중국집 코너의 메뉴가 다른 코너의 메뉴 가격과 비교해봤을 때 전체적으로 비싼 것이 주된 원인으로 보인다</a:t>
          </a:r>
          <a:r>
            <a:rPr lang="en-US" altLang="ko-KR" sz="1400" b="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 </a:t>
          </a:r>
          <a:r>
            <a:rPr lang="ko-KR" altLang="en-US" sz="1400" b="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따라서 </a:t>
          </a:r>
          <a:r>
            <a:rPr lang="en-US" altLang="ko-KR" sz="1400" b="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1) </a:t>
          </a:r>
          <a:r>
            <a:rPr lang="ko-KR" altLang="en-US" sz="1400" b="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중국집 메뉴의 가격을 조정하거나</a:t>
          </a:r>
          <a:r>
            <a:rPr lang="en-US" altLang="ko-KR" sz="1400" b="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, 2) </a:t>
          </a:r>
          <a:r>
            <a:rPr lang="ko-KR" altLang="en-US" sz="1400" b="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중국집 코너를 축소 개편할 필요가 있다</a:t>
          </a:r>
          <a:r>
            <a:rPr lang="en-US" altLang="ko-KR" sz="1400" b="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</a:t>
          </a:r>
          <a:endParaRPr lang="ko-KR" altLang="en-US" sz="1400" b="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1620368" y="107114"/>
        <a:ext cx="6260407" cy="2072583"/>
      </dsp:txXfrm>
    </dsp:sp>
    <dsp:sp modelId="{0DA37A5E-5046-4FFC-A38A-2CD9A097B1F2}">
      <dsp:nvSpPr>
        <dsp:cNvPr id="0" name=""/>
        <dsp:cNvSpPr/>
      </dsp:nvSpPr>
      <dsp:spPr>
        <a:xfrm>
          <a:off x="1500743" y="2179698"/>
          <a:ext cx="638003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28678-7825-4AB8-815F-01111781CD47}">
      <dsp:nvSpPr>
        <dsp:cNvPr id="0" name=""/>
        <dsp:cNvSpPr/>
      </dsp:nvSpPr>
      <dsp:spPr>
        <a:xfrm>
          <a:off x="1620368" y="2283327"/>
          <a:ext cx="6260407" cy="2072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베스트 메뉴의 </a:t>
          </a:r>
          <a:r>
            <a:rPr lang="ko-KR" altLang="en-US" sz="1400" b="0" kern="1200" dirty="0">
              <a:solidFill>
                <a:srgbClr val="00B0F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다양성이 부족</a:t>
          </a:r>
          <a:r>
            <a:rPr lang="ko-KR" altLang="en-US" sz="1400" b="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한 것으로 분석됨</a:t>
          </a:r>
          <a:endParaRPr lang="en-US" altLang="ko-KR" sz="1400" b="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현재 총 </a:t>
          </a:r>
          <a:r>
            <a:rPr lang="en-US" altLang="ko-KR" sz="1400" b="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12</a:t>
          </a:r>
          <a:r>
            <a:rPr lang="ko-KR" altLang="en-US" sz="1400" b="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개의 베스트 메뉴 중 총 </a:t>
          </a:r>
          <a:r>
            <a:rPr lang="en-US" altLang="ko-KR" sz="1400" b="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4</a:t>
          </a:r>
          <a:r>
            <a:rPr lang="ko-KR" altLang="en-US" sz="1400" b="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개 종류의 메뉴</a:t>
          </a:r>
          <a:r>
            <a:rPr lang="en-US" altLang="ko-KR" sz="1400" b="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, </a:t>
          </a:r>
          <a:r>
            <a:rPr lang="ko-KR" altLang="en-US" sz="1400" b="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즉 </a:t>
          </a:r>
          <a:r>
            <a:rPr lang="ko-KR" altLang="en-US" sz="1400" b="0" kern="1200" dirty="0" err="1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아이스티노</a:t>
          </a:r>
          <a:r>
            <a:rPr lang="en-US" altLang="ko-KR" sz="1400" b="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, </a:t>
          </a:r>
          <a:r>
            <a:rPr lang="ko-KR" altLang="en-US" sz="1400" b="0" kern="1200" dirty="0" err="1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아메리카노</a:t>
          </a:r>
          <a:r>
            <a:rPr lang="en-US" altLang="ko-KR" sz="1400" b="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, </a:t>
          </a:r>
          <a:r>
            <a:rPr lang="ko-KR" altLang="en-US" sz="1400" b="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순두부찌개와 부대찌개가 중복되어 나타난다</a:t>
          </a:r>
          <a:r>
            <a:rPr lang="en-US" altLang="ko-KR" sz="1400" b="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 </a:t>
          </a:r>
          <a:r>
            <a:rPr lang="ko-KR" altLang="en-US" sz="1400" b="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이 메뉴의 선호도가 높은 이유를 추가적으로 조사하고</a:t>
          </a:r>
          <a:r>
            <a:rPr lang="en-US" altLang="ko-KR" sz="1400" b="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,</a:t>
          </a:r>
          <a:r>
            <a:rPr lang="ko-KR" altLang="en-US" sz="1400" b="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그 이유를 다른 메뉴에도 적용하여 고객들이 선호하는 메뉴의 다양성이 높아지게 만들 필요성이 있다</a:t>
          </a:r>
          <a:r>
            <a:rPr lang="en-US" altLang="ko-KR" sz="1400" b="0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</a:t>
          </a:r>
          <a:endParaRPr lang="ko-KR" altLang="en-US" sz="1400" b="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1620368" y="2283327"/>
        <a:ext cx="6260407" cy="2072583"/>
      </dsp:txXfrm>
    </dsp:sp>
    <dsp:sp modelId="{F1B912E2-1723-4A77-8501-58CBC0A30AC8}">
      <dsp:nvSpPr>
        <dsp:cNvPr id="0" name=""/>
        <dsp:cNvSpPr/>
      </dsp:nvSpPr>
      <dsp:spPr>
        <a:xfrm>
          <a:off x="1500743" y="4355911"/>
          <a:ext cx="638003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DCF128-5E2F-495F-B455-B5C38413A819}">
      <dsp:nvSpPr>
        <dsp:cNvPr id="0" name=""/>
        <dsp:cNvSpPr/>
      </dsp:nvSpPr>
      <dsp:spPr>
        <a:xfrm>
          <a:off x="0" y="785"/>
          <a:ext cx="7274825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FDDEA4-D7C3-4735-953E-E6F0CE26FAB9}">
      <dsp:nvSpPr>
        <dsp:cNvPr id="0" name=""/>
        <dsp:cNvSpPr/>
      </dsp:nvSpPr>
      <dsp:spPr>
        <a:xfrm>
          <a:off x="32314" y="75005"/>
          <a:ext cx="1585108" cy="458867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매장의 문제점</a:t>
          </a:r>
          <a:endParaRPr lang="ko-KR" altLang="en-US" sz="160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32314" y="75005"/>
        <a:ext cx="1585108" cy="458867"/>
      </dsp:txXfrm>
    </dsp:sp>
    <dsp:sp modelId="{A1CFDE2D-C9BF-4140-95ED-A3FE66206F68}">
      <dsp:nvSpPr>
        <dsp:cNvPr id="0" name=""/>
        <dsp:cNvSpPr/>
      </dsp:nvSpPr>
      <dsp:spPr>
        <a:xfrm>
          <a:off x="1691779" y="182650"/>
          <a:ext cx="5582469" cy="190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7</a:t>
          </a:r>
          <a:r>
            <a:rPr lang="ko-KR" altLang="en-US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시</a:t>
          </a:r>
          <a:r>
            <a:rPr lang="en-US" altLang="ko-KR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~9</a:t>
          </a:r>
          <a:r>
            <a:rPr lang="ko-KR" altLang="en-US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시</a:t>
          </a:r>
          <a:r>
            <a:rPr lang="en-US" altLang="ko-KR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, 15</a:t>
          </a:r>
          <a:r>
            <a:rPr lang="ko-KR" altLang="en-US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시</a:t>
          </a:r>
          <a:r>
            <a:rPr lang="en-US" altLang="ko-KR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~17</a:t>
          </a:r>
          <a:r>
            <a:rPr lang="ko-KR" altLang="en-US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시 시간대의 주문량이 다른 시간대에 비해 매우 저조하다</a:t>
          </a:r>
          <a:r>
            <a:rPr lang="en-US" altLang="ko-KR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 </a:t>
          </a:r>
          <a:r>
            <a:rPr lang="ko-KR" altLang="en-US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아침 시간대는 아침을 챙겨먹는 학생들 또는 사람들이 거의 없는 것으로 예상되며</a:t>
          </a:r>
          <a:r>
            <a:rPr lang="en-US" altLang="ko-KR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, </a:t>
          </a:r>
          <a:r>
            <a:rPr lang="ko-KR" altLang="en-US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낮 시간대는 대부분의 수업 시간으로 보인다</a:t>
          </a:r>
          <a:r>
            <a:rPr lang="en-US" altLang="ko-KR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solidFill>
                <a:srgbClr val="00B0F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아침을 챙기지 않는 이유</a:t>
          </a:r>
          <a:r>
            <a:rPr lang="ko-KR" altLang="en-US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를 파악하고 보완할 필요 있음</a:t>
          </a:r>
          <a:endParaRPr lang="ko-KR" altLang="en-US" sz="1400" b="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1691779" y="182650"/>
        <a:ext cx="5582469" cy="1908270"/>
      </dsp:txXfrm>
    </dsp:sp>
    <dsp:sp modelId="{47A8E26B-CA53-44A9-8BB9-7C205AC38958}">
      <dsp:nvSpPr>
        <dsp:cNvPr id="0" name=""/>
        <dsp:cNvSpPr/>
      </dsp:nvSpPr>
      <dsp:spPr>
        <a:xfrm>
          <a:off x="1585108" y="2090921"/>
          <a:ext cx="568914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265682-1CCB-4C72-BCB3-4A96FE156073}">
      <dsp:nvSpPr>
        <dsp:cNvPr id="0" name=""/>
        <dsp:cNvSpPr/>
      </dsp:nvSpPr>
      <dsp:spPr>
        <a:xfrm>
          <a:off x="1691779" y="2272786"/>
          <a:ext cx="5582469" cy="2075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11</a:t>
          </a:r>
          <a:r>
            <a:rPr lang="ko-KR" altLang="en-US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시</a:t>
          </a:r>
          <a:r>
            <a:rPr lang="en-US" altLang="ko-KR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~13</a:t>
          </a:r>
          <a:r>
            <a:rPr lang="ko-KR" altLang="en-US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시</a:t>
          </a:r>
          <a:r>
            <a:rPr lang="en-US" altLang="ko-KR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, 17</a:t>
          </a:r>
          <a:r>
            <a:rPr lang="ko-KR" altLang="en-US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시</a:t>
          </a:r>
          <a:r>
            <a:rPr lang="en-US" altLang="ko-KR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~19</a:t>
          </a:r>
          <a:r>
            <a:rPr lang="ko-KR" altLang="en-US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시 시간대의 주문량으로 보아 매장이 매우 혼잡할 것으로 추측된다</a:t>
          </a:r>
          <a:r>
            <a:rPr lang="en-US" altLang="ko-KR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 </a:t>
          </a:r>
          <a:r>
            <a:rPr lang="ko-KR" altLang="en-US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이러한 이유로 식사를 포기하는 사람들도 있을 것으로 예상된다</a:t>
          </a:r>
          <a:r>
            <a:rPr lang="en-US" altLang="ko-KR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 </a:t>
          </a:r>
        </a:p>
        <a:p>
          <a:pPr lvl="0" algn="l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매장의 </a:t>
          </a:r>
          <a:r>
            <a:rPr lang="ko-KR" altLang="en-US" sz="1400" b="0" kern="1200" dirty="0">
              <a:solidFill>
                <a:srgbClr val="00B0F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직원</a:t>
          </a:r>
          <a:r>
            <a:rPr lang="ko-KR" altLang="en-US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을 늘려야 할 필요가 있음</a:t>
          </a:r>
          <a:endParaRPr lang="ko-KR" altLang="en-US" sz="1400" b="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1691779" y="2272786"/>
        <a:ext cx="5582469" cy="2075695"/>
      </dsp:txXfrm>
    </dsp:sp>
    <dsp:sp modelId="{67C9237C-B1AA-47B8-81CB-FB636DC0907E}">
      <dsp:nvSpPr>
        <dsp:cNvPr id="0" name=""/>
        <dsp:cNvSpPr/>
      </dsp:nvSpPr>
      <dsp:spPr>
        <a:xfrm>
          <a:off x="1585108" y="4348481"/>
          <a:ext cx="568914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287780-6501-4ECE-BE3C-BD1826222881}">
      <dsp:nvSpPr>
        <dsp:cNvPr id="0" name=""/>
        <dsp:cNvSpPr/>
      </dsp:nvSpPr>
      <dsp:spPr>
        <a:xfrm>
          <a:off x="0" y="2195"/>
          <a:ext cx="8024468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C0C512-ACB2-4707-960B-0497F52B49E0}">
      <dsp:nvSpPr>
        <dsp:cNvPr id="0" name=""/>
        <dsp:cNvSpPr/>
      </dsp:nvSpPr>
      <dsp:spPr>
        <a:xfrm>
          <a:off x="57655" y="76400"/>
          <a:ext cx="1610845" cy="388095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매장의 문제점</a:t>
          </a:r>
        </a:p>
      </dsp:txBody>
      <dsp:txXfrm>
        <a:off x="57655" y="76400"/>
        <a:ext cx="1610845" cy="388095"/>
      </dsp:txXfrm>
    </dsp:sp>
    <dsp:sp modelId="{C9B66283-8C15-46D0-9DFE-38E8A2D7AD49}">
      <dsp:nvSpPr>
        <dsp:cNvPr id="0" name=""/>
        <dsp:cNvSpPr/>
      </dsp:nvSpPr>
      <dsp:spPr>
        <a:xfrm>
          <a:off x="1731095" y="72380"/>
          <a:ext cx="6293055" cy="1403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중국집의 모든 메뉴가 다른 코너의 메뉴들에 비해 상대적으로 주문량과 매출이 매우 낮다</a:t>
          </a:r>
          <a:r>
            <a:rPr lang="en-US" altLang="ko-KR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 </a:t>
          </a:r>
          <a:r>
            <a:rPr lang="ko-KR" altLang="en-US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매출이 있기 위해서는 먼저 주문량을 증대시킬 필요가 있다</a:t>
          </a:r>
          <a:r>
            <a:rPr lang="en-US" altLang="ko-KR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 </a:t>
          </a:r>
        </a:p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solidFill>
                <a:srgbClr val="00B0F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중국집의 메뉴 가격 조정이나 다양성 증가</a:t>
          </a:r>
          <a:r>
            <a:rPr lang="en-US" altLang="ko-KR" sz="1400" b="0" kern="1200" dirty="0">
              <a:solidFill>
                <a:srgbClr val="00B0F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, </a:t>
          </a:r>
          <a:r>
            <a:rPr lang="ko-KR" altLang="en-US" sz="1400" b="0" kern="1200" dirty="0">
              <a:solidFill>
                <a:srgbClr val="00B0F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다양한 이벤트</a:t>
          </a:r>
          <a:r>
            <a:rPr lang="ko-KR" altLang="en-US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와 같은 주문량을 늘릴 방안이 필요하다</a:t>
          </a:r>
          <a:r>
            <a:rPr lang="en-US" altLang="ko-KR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</a:t>
          </a:r>
          <a:endParaRPr lang="ko-KR" altLang="en-US" sz="1400" b="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1731095" y="72380"/>
        <a:ext cx="6293055" cy="1403701"/>
      </dsp:txXfrm>
    </dsp:sp>
    <dsp:sp modelId="{B28D4727-5308-43C1-BB5E-864D1B9B0CD2}">
      <dsp:nvSpPr>
        <dsp:cNvPr id="0" name=""/>
        <dsp:cNvSpPr/>
      </dsp:nvSpPr>
      <dsp:spPr>
        <a:xfrm>
          <a:off x="1610845" y="1476082"/>
          <a:ext cx="641330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7DECA1-8E57-4918-8BA5-8F0A39E525E2}">
      <dsp:nvSpPr>
        <dsp:cNvPr id="0" name=""/>
        <dsp:cNvSpPr/>
      </dsp:nvSpPr>
      <dsp:spPr>
        <a:xfrm>
          <a:off x="1731095" y="1546267"/>
          <a:ext cx="6293055" cy="1403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커피 </a:t>
          </a:r>
          <a:r>
            <a:rPr lang="ko-KR" altLang="en-US" sz="1400" b="0" kern="1200" dirty="0" err="1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푸드코트는</a:t>
          </a:r>
          <a:r>
            <a:rPr lang="ko-KR" altLang="en-US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</a:t>
          </a:r>
          <a:r>
            <a:rPr lang="ko-KR" altLang="en-US" sz="1400" b="0" kern="1200" dirty="0">
              <a:solidFill>
                <a:srgbClr val="00B0F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주문량에 비해 매출이 낮다</a:t>
          </a:r>
          <a:r>
            <a:rPr lang="en-US" altLang="ko-KR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 </a:t>
          </a:r>
          <a:r>
            <a:rPr lang="ko-KR" altLang="en-US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커피의 가격 조정이나 여러 잔을 주문 시 혜택을 주는 방법을 고려해볼 필요가 있다</a:t>
          </a:r>
          <a:r>
            <a:rPr lang="en-US" altLang="ko-KR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</a:t>
          </a:r>
          <a:endParaRPr lang="ko-KR" altLang="en-US" sz="1400" b="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1731095" y="1546267"/>
        <a:ext cx="6293055" cy="1403701"/>
      </dsp:txXfrm>
    </dsp:sp>
    <dsp:sp modelId="{4597949F-CBF0-490F-9026-26C8F6F39F3D}">
      <dsp:nvSpPr>
        <dsp:cNvPr id="0" name=""/>
        <dsp:cNvSpPr/>
      </dsp:nvSpPr>
      <dsp:spPr>
        <a:xfrm>
          <a:off x="1610845" y="2949968"/>
          <a:ext cx="641330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438D36-AC75-4A64-81C0-D38B7A7DCEB0}">
      <dsp:nvSpPr>
        <dsp:cNvPr id="0" name=""/>
        <dsp:cNvSpPr/>
      </dsp:nvSpPr>
      <dsp:spPr>
        <a:xfrm>
          <a:off x="1731095" y="3020153"/>
          <a:ext cx="6293055" cy="1403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앞서 보았던 연령별 베스트 메뉴가 전체적으로 많은 주문량을 보였으나 이외의 메뉴 주문량이 저조하다</a:t>
          </a:r>
          <a:r>
            <a:rPr lang="en-US" altLang="ko-KR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 </a:t>
          </a:r>
          <a:r>
            <a:rPr lang="ko-KR" altLang="en-US" sz="1400" b="0" kern="1200" dirty="0">
              <a:solidFill>
                <a:srgbClr val="00B0F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베스트 메뉴 이외의 메뉴의 주문량을 증가시킬 방법</a:t>
          </a:r>
          <a:r>
            <a:rPr lang="ko-KR" altLang="en-US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을 찾는 것이 필요하다</a:t>
          </a:r>
          <a:r>
            <a:rPr lang="en-US" altLang="ko-KR" sz="1400" b="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.</a:t>
          </a:r>
          <a:endParaRPr lang="ko-KR" altLang="en-US" sz="1400" b="0" kern="1200" dirty="0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1731095" y="3020153"/>
        <a:ext cx="6293055" cy="1403701"/>
      </dsp:txXfrm>
    </dsp:sp>
    <dsp:sp modelId="{69619FA4-2B69-4CDC-9566-B48830720D76}">
      <dsp:nvSpPr>
        <dsp:cNvPr id="0" name=""/>
        <dsp:cNvSpPr/>
      </dsp:nvSpPr>
      <dsp:spPr>
        <a:xfrm>
          <a:off x="1610845" y="4423855"/>
          <a:ext cx="641330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EEAB3-3CAF-46E5-9335-09D2D541626E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5A2E8-D5EC-4A23-8A90-E44527E0F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095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발표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</a:t>
            </a:r>
            <a:r>
              <a:rPr lang="ko-KR" altLang="en-US" dirty="0"/>
              <a:t>번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푸드코트</a:t>
            </a:r>
            <a:r>
              <a:rPr lang="ko-KR" altLang="en-US" dirty="0"/>
              <a:t> 앱 사용자는 </a:t>
            </a:r>
            <a:r>
              <a:rPr lang="ko-KR" altLang="en-US" dirty="0" err="1"/>
              <a:t>로그인이</a:t>
            </a:r>
            <a:r>
              <a:rPr lang="ko-KR" altLang="en-US" dirty="0"/>
              <a:t> 되어있지 않으면</a:t>
            </a:r>
            <a:r>
              <a:rPr lang="en-US" altLang="ko-KR" dirty="0"/>
              <a:t>, </a:t>
            </a:r>
            <a:r>
              <a:rPr lang="ko-KR" altLang="en-US" dirty="0" err="1"/>
              <a:t>푸드코트</a:t>
            </a:r>
            <a:r>
              <a:rPr lang="ko-KR" altLang="en-US" dirty="0"/>
              <a:t> </a:t>
            </a:r>
            <a:r>
              <a:rPr lang="ko-KR" altLang="en-US" dirty="0" err="1"/>
              <a:t>어플의</a:t>
            </a:r>
            <a:r>
              <a:rPr lang="ko-KR" altLang="en-US" dirty="0"/>
              <a:t> 기능을 사용할 수 없다</a:t>
            </a:r>
            <a:r>
              <a:rPr lang="en-US" altLang="ko-KR" dirty="0"/>
              <a:t>. </a:t>
            </a:r>
            <a:r>
              <a:rPr lang="ko-KR" altLang="en-US" dirty="0"/>
              <a:t>본인의 </a:t>
            </a:r>
            <a:r>
              <a:rPr lang="ko-KR" altLang="en-US" u="sng" dirty="0"/>
              <a:t>휴대폰 번호</a:t>
            </a:r>
            <a:r>
              <a:rPr lang="ko-KR" altLang="en-US" dirty="0"/>
              <a:t>와 </a:t>
            </a:r>
            <a:r>
              <a:rPr lang="ko-KR" altLang="en-US" u="sng" dirty="0"/>
              <a:t>비밀번호</a:t>
            </a:r>
            <a:r>
              <a:rPr lang="ko-KR" altLang="en-US" dirty="0"/>
              <a:t>로 로그인한다</a:t>
            </a:r>
            <a:r>
              <a:rPr lang="en-US" altLang="ko-KR" dirty="0"/>
              <a:t>. </a:t>
            </a:r>
            <a:r>
              <a:rPr lang="ko-KR" altLang="en-US" dirty="0"/>
              <a:t> </a:t>
            </a:r>
            <a:r>
              <a:rPr lang="ko-KR" altLang="en-US" u="sng" dirty="0"/>
              <a:t>주소</a:t>
            </a:r>
            <a:r>
              <a:rPr lang="ko-KR" altLang="en-US" dirty="0"/>
              <a:t>는 </a:t>
            </a:r>
            <a:r>
              <a:rPr lang="ko-KR" altLang="en-US" u="sng" dirty="0"/>
              <a:t>시</a:t>
            </a:r>
            <a:r>
              <a:rPr lang="ko-KR" altLang="en-US" dirty="0"/>
              <a:t>와 </a:t>
            </a:r>
            <a:r>
              <a:rPr lang="ko-KR" altLang="en-US" u="sng" dirty="0"/>
              <a:t>구</a:t>
            </a:r>
            <a:r>
              <a:rPr lang="ko-KR" altLang="en-US" dirty="0"/>
              <a:t>로 세분하여 </a:t>
            </a:r>
            <a:r>
              <a:rPr lang="ko-KR" altLang="en-US" dirty="0" err="1"/>
              <a:t>입력받는다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4</a:t>
            </a:r>
            <a:r>
              <a:rPr lang="ko-KR" altLang="en-US" dirty="0"/>
              <a:t>번 주문의 </a:t>
            </a:r>
            <a:r>
              <a:rPr lang="ko-KR" altLang="en-US" u="sng" dirty="0"/>
              <a:t>주문 시간 정보</a:t>
            </a:r>
            <a:r>
              <a:rPr lang="ko-KR" altLang="en-US" dirty="0"/>
              <a:t>는 </a:t>
            </a:r>
            <a:r>
              <a:rPr lang="ko-KR" altLang="en-US" u="sng" dirty="0" err="1"/>
              <a:t>주문날짜</a:t>
            </a:r>
            <a:r>
              <a:rPr lang="ko-KR" altLang="en-US" dirty="0" err="1"/>
              <a:t>와</a:t>
            </a:r>
            <a:r>
              <a:rPr lang="ko-KR" altLang="en-US" dirty="0"/>
              <a:t> </a:t>
            </a:r>
            <a:r>
              <a:rPr lang="ko-KR" altLang="en-US" u="sng" dirty="0"/>
              <a:t>주문시각</a:t>
            </a:r>
            <a:r>
              <a:rPr lang="ko-KR" altLang="en-US" dirty="0"/>
              <a:t>으로 세분화한다</a:t>
            </a:r>
            <a:r>
              <a:rPr lang="en-US" altLang="ko-KR" dirty="0"/>
              <a:t>.</a:t>
            </a:r>
          </a:p>
          <a:p>
            <a:pPr marL="285750" indent="-285750" fontAlgn="base">
              <a:buFontTx/>
              <a:buChar char="-"/>
            </a:pPr>
            <a:r>
              <a:rPr lang="ko-KR" altLang="en-US" sz="1200" dirty="0"/>
              <a:t>주문의 </a:t>
            </a:r>
            <a:r>
              <a:rPr lang="ko-KR" altLang="en-US" sz="1200" u="sng" dirty="0"/>
              <a:t>식사유형</a:t>
            </a:r>
            <a:r>
              <a:rPr lang="ko-KR" altLang="en-US" sz="1200" dirty="0"/>
              <a:t>으로는 코트에서 식사 또는 포장</a:t>
            </a:r>
            <a:endParaRPr lang="en-US" altLang="ko-KR" sz="1200" dirty="0"/>
          </a:p>
          <a:p>
            <a:pPr marL="285750" indent="-285750" fontAlgn="base">
              <a:buFontTx/>
              <a:buChar char="-"/>
            </a:pPr>
            <a:endParaRPr lang="en-US" altLang="ko-KR" sz="1200" dirty="0"/>
          </a:p>
          <a:p>
            <a:pPr fontAlgn="base"/>
            <a:r>
              <a:rPr lang="en-US" altLang="ko-KR" sz="1200" dirty="0"/>
              <a:t>4</a:t>
            </a:r>
            <a:r>
              <a:rPr lang="ko-KR" altLang="en-US" sz="1200" dirty="0"/>
              <a:t>번 </a:t>
            </a:r>
            <a:r>
              <a:rPr lang="en-US" altLang="ko-KR" sz="1200" dirty="0"/>
              <a:t>-</a:t>
            </a:r>
            <a:r>
              <a:rPr lang="ko-KR" altLang="en-US" sz="1200" dirty="0"/>
              <a:t> 음식이 완성되었을 때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푸드코트</a:t>
            </a:r>
            <a:r>
              <a:rPr lang="ko-KR" altLang="en-US" sz="1200" dirty="0"/>
              <a:t> 코너 측에서 주문번호를 단말기에 입력하면</a:t>
            </a:r>
            <a:r>
              <a:rPr lang="en-US" altLang="ko-KR" sz="1200" dirty="0"/>
              <a:t>, </a:t>
            </a:r>
            <a:r>
              <a:rPr lang="ko-KR" altLang="en-US" sz="1200" dirty="0"/>
              <a:t>해당</a:t>
            </a:r>
            <a:r>
              <a:rPr lang="ko-KR" altLang="en-US" sz="1200" b="1" dirty="0"/>
              <a:t> 주문</a:t>
            </a:r>
            <a:r>
              <a:rPr lang="ko-KR" altLang="en-US" sz="1200" dirty="0"/>
              <a:t>의 </a:t>
            </a:r>
            <a:r>
              <a:rPr lang="ko-KR" altLang="en-US" sz="1200" u="sng" dirty="0" err="1"/>
              <a:t>완료여부</a:t>
            </a:r>
            <a:r>
              <a:rPr lang="ko-KR" altLang="en-US" sz="1200" dirty="0" err="1"/>
              <a:t>가</a:t>
            </a:r>
            <a:r>
              <a:rPr lang="ko-KR" altLang="en-US" sz="1200" dirty="0"/>
              <a:t> </a:t>
            </a:r>
            <a:r>
              <a:rPr lang="en" altLang="ko-Kore-KR" sz="1200" dirty="0"/>
              <a:t>O</a:t>
            </a:r>
            <a:r>
              <a:rPr lang="ko-KR" altLang="en-US" sz="1200" dirty="0"/>
              <a:t>로 바뀐다</a:t>
            </a:r>
            <a:r>
              <a:rPr lang="en-US" altLang="ko-KR" sz="1200" dirty="0"/>
              <a:t>. </a:t>
            </a:r>
            <a:r>
              <a:rPr lang="ko-KR" altLang="en-US" sz="1200" dirty="0"/>
              <a:t>주문의 </a:t>
            </a:r>
            <a:r>
              <a:rPr lang="ko-KR" altLang="en-US" sz="1200" u="sng" dirty="0" err="1"/>
              <a:t>완료여부</a:t>
            </a:r>
            <a:r>
              <a:rPr lang="ko-KR" altLang="en-US" sz="1200" dirty="0" err="1"/>
              <a:t>가</a:t>
            </a:r>
            <a:r>
              <a:rPr lang="ko-KR" altLang="en-US" sz="1200" dirty="0"/>
              <a:t> </a:t>
            </a:r>
            <a:r>
              <a:rPr lang="en" altLang="ko-Kore-KR" sz="1200" dirty="0"/>
              <a:t>O</a:t>
            </a:r>
            <a:r>
              <a:rPr lang="ko-KR" altLang="en-US" sz="1200" dirty="0"/>
              <a:t>로 바뀌면</a:t>
            </a:r>
            <a:r>
              <a:rPr lang="en-US" altLang="ko-KR" sz="1200" dirty="0"/>
              <a:t>, </a:t>
            </a:r>
            <a:r>
              <a:rPr lang="ko-KR" altLang="en-US" sz="1200" dirty="0"/>
              <a:t>앱은 해당 주문을 한 회원에게 음식이 완성되었다는 알림을 전송한다</a:t>
            </a:r>
            <a:r>
              <a:rPr lang="en-US" altLang="ko-KR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67A01-A7FA-41DC-B629-074850D8E9A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143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67A01-A7FA-41DC-B629-074850D8E9A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019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67A01-A7FA-41DC-B629-074850D8E9A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263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67A01-A7FA-41DC-B629-074850D8E9A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970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5A2E8-D5EC-4A23-8A90-E44527E0F76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425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67A01-A7FA-41DC-B629-074850D8E9A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772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6B87C-4F7B-F697-3D5B-7069DEE4B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FCBFCE-44F2-6637-D7A6-DF6AF5A2C2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C1B323-B7CD-6B39-EE93-51F673DDF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4C853-02B8-4BFE-9FB6-5818531A0767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ECCB71-2E86-BBEF-4863-4E1D66B98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DAD388-8EE4-1DDF-85AD-89B60B232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12616-127D-4B42-9D64-BB89B50F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368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EC311-BF74-1CEA-9549-C6B9A520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524476-2783-1E3A-4682-D8F1025E8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50391B-8980-0A91-1B92-E272908E0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4C853-02B8-4BFE-9FB6-5818531A0767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219526-5A2D-A86E-6D8A-E5FECC2AB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4C930-095A-334E-884F-4573D49E6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12616-127D-4B42-9D64-BB89B50F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986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60EF74-96BA-112E-A423-91CC8B92EA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4F4211-CEE2-38FF-2CEF-50CA69808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0AFA4F-1332-207A-EA2D-6D6B5B4C9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4C853-02B8-4BFE-9FB6-5818531A0767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E2C16A-8FF3-816E-7B32-0549DE02E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609ADA-67A8-2981-3458-036541017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12616-127D-4B42-9D64-BB89B50F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323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EE611-A8EA-54DE-5111-92525A74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4B3976-BE9A-3C06-8FEB-AE0C40845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9A8EAD-E1DC-5921-54DD-779FBBE48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4C853-02B8-4BFE-9FB6-5818531A0767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6EA158-7E30-5C83-A248-4009DF815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E770C5-7A32-8A7A-3D23-C6D33B94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12616-127D-4B42-9D64-BB89B50F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96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23E4E-5151-E99C-9363-6B1AB193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D2FC2-7892-707A-4EDA-4D221DBC7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A073BF-1FFA-E04A-0B46-EBC5523B3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4C853-02B8-4BFE-9FB6-5818531A0767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B793CD-4713-D87E-D10B-D0ABA8137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D13146-DE0B-AA72-E20D-93800657E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12616-127D-4B42-9D64-BB89B50F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7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90065-A706-7357-5D1E-66AA37A7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2A352D-7686-7003-3468-5E3230229E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B18B63-4CB5-7D40-862E-9BBE40898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07E131-77A0-6F04-6070-E10E30D8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4C853-02B8-4BFE-9FB6-5818531A0767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3762F2-A9AC-5084-76E2-BCE718B9E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630F62-2D17-3CFC-7C93-A7A3575E6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12616-127D-4B42-9D64-BB89B50F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133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C5097-B7E6-E6D8-5E46-4939564E2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81BE6E-1899-6131-096A-93891C184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9A1DD8-5CDE-FAFA-6996-EFB2B6F24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E4F518-00A1-AEA8-D809-BD8E401CD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996CE1-F93F-98DC-51CE-9F56E31174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960F38-0722-9BAA-212B-FD9976E10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4C853-02B8-4BFE-9FB6-5818531A0767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671741-78F3-C365-CEB2-A693E2F95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45DBB5D-45C8-37A1-1180-99810C191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12616-127D-4B42-9D64-BB89B50F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383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05D1C-7C96-DB86-B76D-85DA7E61A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20B9A8-3C01-78D2-625F-FB332E344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4C853-02B8-4BFE-9FB6-5818531A0767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D9E55A-6A80-4B23-21CB-A2B25E596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7865EF-D821-EC4D-A30A-11DA0976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12616-127D-4B42-9D64-BB89B50F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48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D5A0A71-9217-BE34-401A-7EC08C22C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4C853-02B8-4BFE-9FB6-5818531A0767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30C48C-B6A3-FC52-21A8-858B81CD8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8FF7E4-2718-2CE8-9774-CFB51819E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12616-127D-4B42-9D64-BB89B50F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798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E7B71-423F-6070-09DB-A017450B2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F7B412-2AD8-B3C8-71DA-D14EA2884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7F6899-313A-87E6-F0F0-722179FFD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3FCDA3-8AB7-8C8E-C534-610A41488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4C853-02B8-4BFE-9FB6-5818531A0767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38D7B-7971-BD13-19DA-4724D0C5C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F5C37C-B757-09E1-87D1-07A817275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12616-127D-4B42-9D64-BB89B50F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517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F8CB5-ADAC-63F8-7A82-E053E8C78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4AB4F27-0B64-7B2B-84CF-0543F1283F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93661C-8516-7772-7636-CEDD70EAF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140CC6-B064-46F7-8BF5-24C877620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4C853-02B8-4BFE-9FB6-5818531A0767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6DCE10-2DCF-2593-B017-84E35C4F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92C55-E8E9-639D-C798-335225EA2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12616-127D-4B42-9D64-BB89B50F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433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8ABAFD-E9D6-80D3-2522-8D6F2ABBC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49AB9A-54D9-1BB5-0E4C-A4BC649C0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9DCCCB-FF70-DC9E-1837-E652D22C93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4C853-02B8-4BFE-9FB6-5818531A0767}" type="datetimeFigureOut">
              <a:rPr lang="ko-KR" altLang="en-US" smtClean="0"/>
              <a:t>2022-06-16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570209-4E5E-2666-72F0-5025345D8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60B9A2-C143-38C2-9A84-5B3E2059E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12616-127D-4B42-9D64-BB89B50FE8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303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ewhafoodcourt/&#44256;&#44061;&#50976;&#54805;&#48324;.php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ewhafoodcourt/&#49884;&#44036;&#45824;&#48324;.php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ewhafoodcourt/&#53076;&#45320;&#48143;&#47700;&#45684;&#48324;.php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chart" Target="../charts/chart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chart" Target="../charts/chart7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EEEA8E-D452-7E37-FD92-4599FBD1C5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7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29EE905-36A2-9807-7844-00F91A43F1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1754" y="-1131689"/>
            <a:ext cx="7315551" cy="81980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C55D09-43BE-9103-7CCD-8F7ED4EB90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010" y="-3566017"/>
            <a:ext cx="6757708" cy="60918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87C936-795B-3E93-9E94-0ED93EEA6C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156" y="-886323"/>
            <a:ext cx="4553494" cy="47769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8F1C95-CCFD-BF5A-FA35-60C790170C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164" y="1913028"/>
            <a:ext cx="6845508" cy="602048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A388C95-9017-3B87-55F7-3AA3871EC26C}"/>
              </a:ext>
            </a:extLst>
          </p:cNvPr>
          <p:cNvSpPr/>
          <p:nvPr/>
        </p:nvSpPr>
        <p:spPr>
          <a:xfrm>
            <a:off x="2942253" y="2525787"/>
            <a:ext cx="6307494" cy="338554"/>
          </a:xfrm>
          <a:prstGeom prst="rect">
            <a:avLst/>
          </a:prstGeom>
          <a:solidFill>
            <a:schemeClr val="bg1">
              <a:alpha val="93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2022-1 </a:t>
            </a:r>
            <a:r>
              <a:rPr lang="ko-KR" altLang="en-US" sz="16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데이터베이스 </a:t>
            </a:r>
            <a:r>
              <a:rPr lang="en-US" altLang="ko-KR" sz="16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12</a:t>
            </a:r>
            <a:r>
              <a:rPr lang="ko-KR" altLang="en-US" sz="16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 </a:t>
            </a:r>
            <a:endParaRPr lang="ko-KR" altLang="en-US" sz="12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1BB12A-D2F2-300C-B637-C7372E6B42DA}"/>
              </a:ext>
            </a:extLst>
          </p:cNvPr>
          <p:cNvSpPr/>
          <p:nvPr/>
        </p:nvSpPr>
        <p:spPr>
          <a:xfrm>
            <a:off x="2585720" y="2967335"/>
            <a:ext cx="70205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400" b="1" dirty="0" err="1">
                <a:ln w="15875">
                  <a:solidFill>
                    <a:schemeClr val="tx1">
                      <a:alpha val="97000"/>
                    </a:schemeClr>
                  </a:solidFill>
                  <a:prstDash val="solid"/>
                </a:ln>
                <a:solidFill>
                  <a:srgbClr val="32DDE6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푸드코트</a:t>
            </a:r>
            <a:r>
              <a:rPr lang="ko-KR" altLang="en-US" sz="5400" b="1" dirty="0">
                <a:ln w="15875">
                  <a:solidFill>
                    <a:schemeClr val="tx1">
                      <a:alpha val="97000"/>
                    </a:schemeClr>
                  </a:solidFill>
                  <a:prstDash val="solid"/>
                </a:ln>
                <a:solidFill>
                  <a:srgbClr val="32DDE6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en-US" altLang="ko-KR" sz="5400" b="1" dirty="0">
                <a:ln w="15875">
                  <a:solidFill>
                    <a:schemeClr val="tx1">
                      <a:alpha val="97000"/>
                    </a:schemeClr>
                  </a:solidFill>
                  <a:prstDash val="solid"/>
                </a:ln>
                <a:solidFill>
                  <a:srgbClr val="32DDE6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DB </a:t>
            </a:r>
            <a:r>
              <a:rPr lang="ko-KR" altLang="en-US" sz="5400" b="1" dirty="0">
                <a:ln w="15875">
                  <a:solidFill>
                    <a:schemeClr val="tx1">
                      <a:alpha val="97000"/>
                    </a:schemeClr>
                  </a:solidFill>
                  <a:prstDash val="solid"/>
                </a:ln>
                <a:solidFill>
                  <a:srgbClr val="32DDE6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구현</a:t>
            </a:r>
            <a:endParaRPr lang="en-US" altLang="ko-KR" sz="5400" b="1" dirty="0">
              <a:ln w="15875">
                <a:solidFill>
                  <a:schemeClr val="tx1">
                    <a:alpha val="97000"/>
                  </a:schemeClr>
                </a:solidFill>
                <a:prstDash val="solid"/>
              </a:ln>
              <a:solidFill>
                <a:srgbClr val="32DDE6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EDFBD8-02DD-0FB5-3AEA-E9F1F09932B0}"/>
              </a:ext>
            </a:extLst>
          </p:cNvPr>
          <p:cNvSpPr txBox="1"/>
          <p:nvPr/>
        </p:nvSpPr>
        <p:spPr>
          <a:xfrm>
            <a:off x="4876800" y="4243754"/>
            <a:ext cx="24384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1828013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송혜준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1976239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우송은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2022008 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김민지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2071087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배주연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2076364 </a:t>
            </a:r>
            <a:r>
              <a:rPr lang="ko-KR" altLang="en-US" sz="16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전혜승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276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F7BE17-A43C-F8A0-ECBE-314468FF1BBF}"/>
              </a:ext>
            </a:extLst>
          </p:cNvPr>
          <p:cNvSpPr/>
          <p:nvPr/>
        </p:nvSpPr>
        <p:spPr>
          <a:xfrm>
            <a:off x="444029" y="399307"/>
            <a:ext cx="33348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ER</a:t>
            </a:r>
            <a:r>
              <a:rPr lang="ko-KR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다이어그램</a:t>
            </a:r>
            <a:r>
              <a:rPr lang="ko-KR" altLang="en-US" sz="2800" dirty="0"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과</a:t>
            </a:r>
            <a:endParaRPr lang="en-US" altLang="ko-KR" sz="2800" dirty="0"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릴레이션 사상</a:t>
            </a:r>
          </a:p>
        </p:txBody>
      </p:sp>
      <p:cxnSp>
        <p:nvCxnSpPr>
          <p:cNvPr id="6" name="Google Shape;54;p13">
            <a:extLst>
              <a:ext uri="{FF2B5EF4-FFF2-40B4-BE49-F238E27FC236}">
                <a16:creationId xmlns:a16="http://schemas.microsoft.com/office/drawing/2014/main" id="{11C375D9-92F0-389D-95C3-922F6D2B4A15}"/>
              </a:ext>
            </a:extLst>
          </p:cNvPr>
          <p:cNvCxnSpPr>
            <a:cxnSpLocks/>
            <a:stCxn id="140" idx="2"/>
            <a:endCxn id="44" idx="3"/>
          </p:cNvCxnSpPr>
          <p:nvPr/>
        </p:nvCxnSpPr>
        <p:spPr>
          <a:xfrm flipH="1">
            <a:off x="9096367" y="4289512"/>
            <a:ext cx="127570" cy="0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56;p13">
            <a:extLst>
              <a:ext uri="{FF2B5EF4-FFF2-40B4-BE49-F238E27FC236}">
                <a16:creationId xmlns:a16="http://schemas.microsoft.com/office/drawing/2014/main" id="{6CB6A052-FB85-06AF-713D-E524059B42B5}"/>
              </a:ext>
            </a:extLst>
          </p:cNvPr>
          <p:cNvSpPr/>
          <p:nvPr/>
        </p:nvSpPr>
        <p:spPr>
          <a:xfrm>
            <a:off x="7097105" y="4751674"/>
            <a:ext cx="1080000" cy="36000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푸드코트메뉴</a:t>
            </a:r>
            <a:endParaRPr sz="1000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Google Shape;58;p13">
            <a:extLst>
              <a:ext uri="{FF2B5EF4-FFF2-40B4-BE49-F238E27FC236}">
                <a16:creationId xmlns:a16="http://schemas.microsoft.com/office/drawing/2014/main" id="{2F134892-AB57-6B7C-FF73-2D6B5BE4FCD8}"/>
              </a:ext>
            </a:extLst>
          </p:cNvPr>
          <p:cNvSpPr/>
          <p:nvPr/>
        </p:nvSpPr>
        <p:spPr>
          <a:xfrm>
            <a:off x="10724896" y="4099838"/>
            <a:ext cx="684000" cy="36000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</a:t>
            </a:r>
            <a:endParaRPr sz="1000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Google Shape;59;p13">
            <a:extLst>
              <a:ext uri="{FF2B5EF4-FFF2-40B4-BE49-F238E27FC236}">
                <a16:creationId xmlns:a16="http://schemas.microsoft.com/office/drawing/2014/main" id="{6535F8E5-052B-44CE-4D7F-43AFF44835B0}"/>
              </a:ext>
            </a:extLst>
          </p:cNvPr>
          <p:cNvSpPr/>
          <p:nvPr/>
        </p:nvSpPr>
        <p:spPr>
          <a:xfrm>
            <a:off x="4690188" y="4122112"/>
            <a:ext cx="1080000" cy="36000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푸드코트코너</a:t>
            </a:r>
            <a:endParaRPr sz="1000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Google Shape;60;p13">
            <a:extLst>
              <a:ext uri="{FF2B5EF4-FFF2-40B4-BE49-F238E27FC236}">
                <a16:creationId xmlns:a16="http://schemas.microsoft.com/office/drawing/2014/main" id="{05CC049F-2E50-10D7-8F52-A3636D429A5D}"/>
              </a:ext>
            </a:extLst>
          </p:cNvPr>
          <p:cNvSpPr/>
          <p:nvPr/>
        </p:nvSpPr>
        <p:spPr>
          <a:xfrm>
            <a:off x="7295105" y="3504136"/>
            <a:ext cx="684000" cy="36000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</a:t>
            </a:r>
            <a:endParaRPr sz="1000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4" name="Google Shape;63;p13">
            <a:extLst>
              <a:ext uri="{FF2B5EF4-FFF2-40B4-BE49-F238E27FC236}">
                <a16:creationId xmlns:a16="http://schemas.microsoft.com/office/drawing/2014/main" id="{DE95CBF5-D969-6105-988B-D74CC68A43A0}"/>
              </a:ext>
            </a:extLst>
          </p:cNvPr>
          <p:cNvCxnSpPr>
            <a:cxnSpLocks/>
            <a:stCxn id="136" idx="0"/>
            <a:endCxn id="9" idx="2"/>
          </p:cNvCxnSpPr>
          <p:nvPr/>
        </p:nvCxnSpPr>
        <p:spPr>
          <a:xfrm flipH="1" flipV="1">
            <a:off x="11066896" y="4459838"/>
            <a:ext cx="341149" cy="444772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64;p13">
            <a:extLst>
              <a:ext uri="{FF2B5EF4-FFF2-40B4-BE49-F238E27FC236}">
                <a16:creationId xmlns:a16="http://schemas.microsoft.com/office/drawing/2014/main" id="{F35E22F2-2A60-C52F-E334-F6503EE9A129}"/>
              </a:ext>
            </a:extLst>
          </p:cNvPr>
          <p:cNvCxnSpPr>
            <a:cxnSpLocks/>
            <a:stCxn id="111" idx="0"/>
            <a:endCxn id="9" idx="2"/>
          </p:cNvCxnSpPr>
          <p:nvPr/>
        </p:nvCxnSpPr>
        <p:spPr>
          <a:xfrm flipV="1">
            <a:off x="10727869" y="4459838"/>
            <a:ext cx="339027" cy="1006860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65;p13">
            <a:extLst>
              <a:ext uri="{FF2B5EF4-FFF2-40B4-BE49-F238E27FC236}">
                <a16:creationId xmlns:a16="http://schemas.microsoft.com/office/drawing/2014/main" id="{0BBE3A77-C091-158A-979A-EC2716D5DCEB}"/>
              </a:ext>
            </a:extLst>
          </p:cNvPr>
          <p:cNvCxnSpPr>
            <a:cxnSpLocks/>
            <a:stCxn id="133" idx="4"/>
            <a:endCxn id="9" idx="0"/>
          </p:cNvCxnSpPr>
          <p:nvPr/>
        </p:nvCxnSpPr>
        <p:spPr>
          <a:xfrm flipH="1">
            <a:off x="11066896" y="2911906"/>
            <a:ext cx="336921" cy="1187932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67;p13">
            <a:extLst>
              <a:ext uri="{FF2B5EF4-FFF2-40B4-BE49-F238E27FC236}">
                <a16:creationId xmlns:a16="http://schemas.microsoft.com/office/drawing/2014/main" id="{8468A288-D54A-E82E-3BBF-74823E6E6C8E}"/>
              </a:ext>
            </a:extLst>
          </p:cNvPr>
          <p:cNvCxnSpPr>
            <a:cxnSpLocks/>
            <a:stCxn id="121" idx="5"/>
            <a:endCxn id="9" idx="0"/>
          </p:cNvCxnSpPr>
          <p:nvPr/>
        </p:nvCxnSpPr>
        <p:spPr>
          <a:xfrm>
            <a:off x="10365100" y="2954960"/>
            <a:ext cx="701796" cy="1144878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68;p13">
            <a:extLst>
              <a:ext uri="{FF2B5EF4-FFF2-40B4-BE49-F238E27FC236}">
                <a16:creationId xmlns:a16="http://schemas.microsoft.com/office/drawing/2014/main" id="{282A5955-01BA-1415-53F3-70BD864893BB}"/>
              </a:ext>
            </a:extLst>
          </p:cNvPr>
          <p:cNvCxnSpPr>
            <a:cxnSpLocks/>
            <a:stCxn id="9" idx="0"/>
            <a:endCxn id="166" idx="4"/>
          </p:cNvCxnSpPr>
          <p:nvPr/>
        </p:nvCxnSpPr>
        <p:spPr>
          <a:xfrm flipH="1" flipV="1">
            <a:off x="10720301" y="2432051"/>
            <a:ext cx="346595" cy="1667787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71;p13">
            <a:extLst>
              <a:ext uri="{FF2B5EF4-FFF2-40B4-BE49-F238E27FC236}">
                <a16:creationId xmlns:a16="http://schemas.microsoft.com/office/drawing/2014/main" id="{241C567C-B788-1971-886E-71A7F7173D0C}"/>
              </a:ext>
            </a:extLst>
          </p:cNvPr>
          <p:cNvCxnSpPr>
            <a:cxnSpLocks/>
            <a:stCxn id="98" idx="5"/>
            <a:endCxn id="11" idx="0"/>
          </p:cNvCxnSpPr>
          <p:nvPr/>
        </p:nvCxnSpPr>
        <p:spPr>
          <a:xfrm>
            <a:off x="6782189" y="2358006"/>
            <a:ext cx="854916" cy="1146130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76;p13">
            <a:extLst>
              <a:ext uri="{FF2B5EF4-FFF2-40B4-BE49-F238E27FC236}">
                <a16:creationId xmlns:a16="http://schemas.microsoft.com/office/drawing/2014/main" id="{F47593F5-4B1E-B74F-C861-A4A9488FC0B0}"/>
              </a:ext>
            </a:extLst>
          </p:cNvPr>
          <p:cNvCxnSpPr>
            <a:cxnSpLocks/>
            <a:stCxn id="7" idx="2"/>
            <a:endCxn id="146" idx="1"/>
          </p:cNvCxnSpPr>
          <p:nvPr/>
        </p:nvCxnSpPr>
        <p:spPr>
          <a:xfrm>
            <a:off x="7637105" y="5111674"/>
            <a:ext cx="371838" cy="581407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78;p13">
            <a:extLst>
              <a:ext uri="{FF2B5EF4-FFF2-40B4-BE49-F238E27FC236}">
                <a16:creationId xmlns:a16="http://schemas.microsoft.com/office/drawing/2014/main" id="{0635DC26-F9A3-FAF0-2B3B-4DAA3239B8CC}"/>
              </a:ext>
            </a:extLst>
          </p:cNvPr>
          <p:cNvCxnSpPr>
            <a:cxnSpLocks/>
            <a:stCxn id="7" idx="2"/>
            <a:endCxn id="174" idx="7"/>
          </p:cNvCxnSpPr>
          <p:nvPr/>
        </p:nvCxnSpPr>
        <p:spPr>
          <a:xfrm flipH="1">
            <a:off x="7384915" y="5111674"/>
            <a:ext cx="252190" cy="387131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80;p13">
            <a:extLst>
              <a:ext uri="{FF2B5EF4-FFF2-40B4-BE49-F238E27FC236}">
                <a16:creationId xmlns:a16="http://schemas.microsoft.com/office/drawing/2014/main" id="{CE3B2FA1-2E26-4F09-22BA-A0F906132FF3}"/>
              </a:ext>
            </a:extLst>
          </p:cNvPr>
          <p:cNvCxnSpPr>
            <a:cxnSpLocks/>
            <a:stCxn id="97" idx="4"/>
            <a:endCxn id="143" idx="0"/>
          </p:cNvCxnSpPr>
          <p:nvPr/>
        </p:nvCxnSpPr>
        <p:spPr>
          <a:xfrm>
            <a:off x="7451255" y="1581201"/>
            <a:ext cx="186893" cy="266412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82;p13">
            <a:extLst>
              <a:ext uri="{FF2B5EF4-FFF2-40B4-BE49-F238E27FC236}">
                <a16:creationId xmlns:a16="http://schemas.microsoft.com/office/drawing/2014/main" id="{EE9656CC-F677-78E2-04A5-011B7F902749}"/>
              </a:ext>
            </a:extLst>
          </p:cNvPr>
          <p:cNvCxnSpPr>
            <a:cxnSpLocks/>
            <a:stCxn id="10" idx="0"/>
            <a:endCxn id="141" idx="4"/>
          </p:cNvCxnSpPr>
          <p:nvPr/>
        </p:nvCxnSpPr>
        <p:spPr>
          <a:xfrm flipH="1" flipV="1">
            <a:off x="4703698" y="3751291"/>
            <a:ext cx="526490" cy="370821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83;p13">
            <a:extLst>
              <a:ext uri="{FF2B5EF4-FFF2-40B4-BE49-F238E27FC236}">
                <a16:creationId xmlns:a16="http://schemas.microsoft.com/office/drawing/2014/main" id="{A430C683-0EC4-885A-4656-76276EE80AFE}"/>
              </a:ext>
            </a:extLst>
          </p:cNvPr>
          <p:cNvCxnSpPr>
            <a:cxnSpLocks/>
            <a:stCxn id="11" idx="0"/>
            <a:endCxn id="143" idx="4"/>
          </p:cNvCxnSpPr>
          <p:nvPr/>
        </p:nvCxnSpPr>
        <p:spPr>
          <a:xfrm flipV="1">
            <a:off x="7637105" y="2303187"/>
            <a:ext cx="1043" cy="1200949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86;p13">
            <a:extLst>
              <a:ext uri="{FF2B5EF4-FFF2-40B4-BE49-F238E27FC236}">
                <a16:creationId xmlns:a16="http://schemas.microsoft.com/office/drawing/2014/main" id="{3C7F04D7-60E1-9D63-ECB1-24961EE04F0F}"/>
              </a:ext>
            </a:extLst>
          </p:cNvPr>
          <p:cNvCxnSpPr>
            <a:cxnSpLocks/>
            <a:stCxn id="143" idx="7"/>
            <a:endCxn id="105" idx="3"/>
          </p:cNvCxnSpPr>
          <p:nvPr/>
        </p:nvCxnSpPr>
        <p:spPr>
          <a:xfrm flipV="1">
            <a:off x="8002167" y="1715014"/>
            <a:ext cx="279309" cy="199316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96;p13" title="N">
            <a:extLst>
              <a:ext uri="{FF2B5EF4-FFF2-40B4-BE49-F238E27FC236}">
                <a16:creationId xmlns:a16="http://schemas.microsoft.com/office/drawing/2014/main" id="{DD603E92-C40E-DE3F-0FF3-A1DAB8D7528C}"/>
              </a:ext>
            </a:extLst>
          </p:cNvPr>
          <p:cNvCxnSpPr>
            <a:cxnSpLocks/>
            <a:stCxn id="44" idx="0"/>
            <a:endCxn id="11" idx="3"/>
          </p:cNvCxnSpPr>
          <p:nvPr/>
        </p:nvCxnSpPr>
        <p:spPr>
          <a:xfrm flipH="1" flipV="1">
            <a:off x="7979105" y="3684136"/>
            <a:ext cx="397262" cy="299376"/>
          </a:xfrm>
          <a:prstGeom prst="straightConnector1">
            <a:avLst/>
          </a:prstGeom>
          <a:noFill/>
          <a:ln w="57150" cap="flat" cmpd="dbl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98;p13">
            <a:extLst>
              <a:ext uri="{FF2B5EF4-FFF2-40B4-BE49-F238E27FC236}">
                <a16:creationId xmlns:a16="http://schemas.microsoft.com/office/drawing/2014/main" id="{47CECCAA-FD6C-4633-D6D6-87C48EA2D6B8}"/>
              </a:ext>
            </a:extLst>
          </p:cNvPr>
          <p:cNvCxnSpPr>
            <a:cxnSpLocks/>
            <a:stCxn id="9" idx="1"/>
            <a:endCxn id="95" idx="3"/>
          </p:cNvCxnSpPr>
          <p:nvPr/>
        </p:nvCxnSpPr>
        <p:spPr>
          <a:xfrm flipH="1" flipV="1">
            <a:off x="10343475" y="3667632"/>
            <a:ext cx="381421" cy="612206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101;p13">
            <a:extLst>
              <a:ext uri="{FF2B5EF4-FFF2-40B4-BE49-F238E27FC236}">
                <a16:creationId xmlns:a16="http://schemas.microsoft.com/office/drawing/2014/main" id="{D54B5EBB-C7D8-53A0-BBD3-BDF995D1CB54}"/>
              </a:ext>
            </a:extLst>
          </p:cNvPr>
          <p:cNvCxnSpPr>
            <a:cxnSpLocks/>
            <a:stCxn id="53" idx="1"/>
            <a:endCxn id="10" idx="2"/>
          </p:cNvCxnSpPr>
          <p:nvPr/>
        </p:nvCxnSpPr>
        <p:spPr>
          <a:xfrm flipH="1" flipV="1">
            <a:off x="5230188" y="4482112"/>
            <a:ext cx="201661" cy="447307"/>
          </a:xfrm>
          <a:prstGeom prst="straightConnector1">
            <a:avLst/>
          </a:prstGeom>
          <a:noFill/>
          <a:ln w="63500" cap="flat" cmpd="dbl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04;p13">
            <a:extLst>
              <a:ext uri="{FF2B5EF4-FFF2-40B4-BE49-F238E27FC236}">
                <a16:creationId xmlns:a16="http://schemas.microsoft.com/office/drawing/2014/main" id="{84372CBA-69BC-2F9D-0581-5F24839D27A0}"/>
              </a:ext>
            </a:extLst>
          </p:cNvPr>
          <p:cNvCxnSpPr>
            <a:cxnSpLocks/>
            <a:stCxn id="53" idx="3"/>
            <a:endCxn id="7" idx="1"/>
          </p:cNvCxnSpPr>
          <p:nvPr/>
        </p:nvCxnSpPr>
        <p:spPr>
          <a:xfrm>
            <a:off x="6871849" y="4929419"/>
            <a:ext cx="225256" cy="2255"/>
          </a:xfrm>
          <a:prstGeom prst="straightConnector1">
            <a:avLst/>
          </a:prstGeom>
          <a:noFill/>
          <a:ln w="63500" cap="flat" cmpd="dbl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B64B40D-5AC6-3178-1C4F-82FA40477D66}"/>
              </a:ext>
            </a:extLst>
          </p:cNvPr>
          <p:cNvGrpSpPr/>
          <p:nvPr/>
        </p:nvGrpSpPr>
        <p:grpSpPr>
          <a:xfrm>
            <a:off x="5333898" y="4623419"/>
            <a:ext cx="1639707" cy="612000"/>
            <a:chOff x="3982060" y="5125880"/>
            <a:chExt cx="1639707" cy="612000"/>
          </a:xfrm>
        </p:grpSpPr>
        <p:sp>
          <p:nvSpPr>
            <p:cNvPr id="49" name="Google Shape;97;p13">
              <a:extLst>
                <a:ext uri="{FF2B5EF4-FFF2-40B4-BE49-F238E27FC236}">
                  <a16:creationId xmlns:a16="http://schemas.microsoft.com/office/drawing/2014/main" id="{5EC4E7E0-37FE-2FC0-AD17-121858B11457}"/>
                </a:ext>
              </a:extLst>
            </p:cNvPr>
            <p:cNvSpPr txBox="1"/>
            <p:nvPr/>
          </p:nvSpPr>
          <p:spPr>
            <a:xfrm>
              <a:off x="5346367" y="5140011"/>
              <a:ext cx="2754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3" name="Google Shape;102;p13">
              <a:extLst>
                <a:ext uri="{FF2B5EF4-FFF2-40B4-BE49-F238E27FC236}">
                  <a16:creationId xmlns:a16="http://schemas.microsoft.com/office/drawing/2014/main" id="{111FE2A6-07CC-F5CF-8836-C35765C6D25E}"/>
                </a:ext>
              </a:extLst>
            </p:cNvPr>
            <p:cNvSpPr/>
            <p:nvPr/>
          </p:nvSpPr>
          <p:spPr>
            <a:xfrm>
              <a:off x="4080011" y="5125880"/>
              <a:ext cx="1440000" cy="612000"/>
            </a:xfrm>
            <a:prstGeom prst="diamond">
              <a:avLst/>
            </a:prstGeom>
            <a:solidFill>
              <a:srgbClr val="F09699"/>
            </a:solidFill>
            <a:ln w="31750" cap="flat" cmpd="sng">
              <a:solidFill>
                <a:srgbClr val="F096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공급한다</a:t>
              </a:r>
              <a:endParaRPr sz="1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6" name="Google Shape;105;p13">
              <a:extLst>
                <a:ext uri="{FF2B5EF4-FFF2-40B4-BE49-F238E27FC236}">
                  <a16:creationId xmlns:a16="http://schemas.microsoft.com/office/drawing/2014/main" id="{3A5FF2D3-FBB6-14C9-1F4C-A3743A983AE5}"/>
                </a:ext>
              </a:extLst>
            </p:cNvPr>
            <p:cNvSpPr txBox="1"/>
            <p:nvPr/>
          </p:nvSpPr>
          <p:spPr>
            <a:xfrm>
              <a:off x="3982060" y="5127288"/>
              <a:ext cx="2754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305745C-5401-8C81-A44F-AAB206A4D4FA}"/>
              </a:ext>
            </a:extLst>
          </p:cNvPr>
          <p:cNvGrpSpPr/>
          <p:nvPr/>
        </p:nvGrpSpPr>
        <p:grpSpPr>
          <a:xfrm>
            <a:off x="7656367" y="3825941"/>
            <a:ext cx="1440000" cy="1010185"/>
            <a:chOff x="6596160" y="4126211"/>
            <a:chExt cx="1440000" cy="1010185"/>
          </a:xfrm>
        </p:grpSpPr>
        <p:sp>
          <p:nvSpPr>
            <p:cNvPr id="44" name="Google Shape;93;p13">
              <a:extLst>
                <a:ext uri="{FF2B5EF4-FFF2-40B4-BE49-F238E27FC236}">
                  <a16:creationId xmlns:a16="http://schemas.microsoft.com/office/drawing/2014/main" id="{B47BADE0-3F86-3AB5-61BF-FD02AF31DDBD}"/>
                </a:ext>
              </a:extLst>
            </p:cNvPr>
            <p:cNvSpPr/>
            <p:nvPr/>
          </p:nvSpPr>
          <p:spPr>
            <a:xfrm>
              <a:off x="6596160" y="4283782"/>
              <a:ext cx="1440000" cy="612000"/>
            </a:xfrm>
            <a:prstGeom prst="flowChartDecision">
              <a:avLst/>
            </a:prstGeom>
            <a:solidFill>
              <a:srgbClr val="F09699"/>
            </a:solidFill>
            <a:ln w="31750" cap="flat" cmpd="sng">
              <a:solidFill>
                <a:srgbClr val="F096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포함한다</a:t>
              </a:r>
              <a:endParaRPr sz="1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4" name="Google Shape;103;p13">
              <a:extLst>
                <a:ext uri="{FF2B5EF4-FFF2-40B4-BE49-F238E27FC236}">
                  <a16:creationId xmlns:a16="http://schemas.microsoft.com/office/drawing/2014/main" id="{2F6669CF-E1EC-8295-AF76-D2AA6A7F21FE}"/>
                </a:ext>
              </a:extLst>
            </p:cNvPr>
            <p:cNvSpPr txBox="1"/>
            <p:nvPr/>
          </p:nvSpPr>
          <p:spPr>
            <a:xfrm>
              <a:off x="6942996" y="4126211"/>
              <a:ext cx="2580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7" name="Google Shape;106;p13">
              <a:extLst>
                <a:ext uri="{FF2B5EF4-FFF2-40B4-BE49-F238E27FC236}">
                  <a16:creationId xmlns:a16="http://schemas.microsoft.com/office/drawing/2014/main" id="{83BC029C-3801-A569-9B1E-9B57967EE9A3}"/>
                </a:ext>
              </a:extLst>
            </p:cNvPr>
            <p:cNvSpPr txBox="1"/>
            <p:nvPr/>
          </p:nvSpPr>
          <p:spPr>
            <a:xfrm>
              <a:off x="6925809" y="4797872"/>
              <a:ext cx="249262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M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cxnSp>
        <p:nvCxnSpPr>
          <p:cNvPr id="58" name="Google Shape;107;p13">
            <a:extLst>
              <a:ext uri="{FF2B5EF4-FFF2-40B4-BE49-F238E27FC236}">
                <a16:creationId xmlns:a16="http://schemas.microsoft.com/office/drawing/2014/main" id="{02CFB15D-B117-8781-0A19-A6FA71CD55A4}"/>
              </a:ext>
            </a:extLst>
          </p:cNvPr>
          <p:cNvCxnSpPr>
            <a:cxnSpLocks/>
            <a:stCxn id="7" idx="3"/>
            <a:endCxn id="44" idx="2"/>
          </p:cNvCxnSpPr>
          <p:nvPr/>
        </p:nvCxnSpPr>
        <p:spPr>
          <a:xfrm flipV="1">
            <a:off x="8177105" y="4595512"/>
            <a:ext cx="199262" cy="336162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110;p13">
            <a:extLst>
              <a:ext uri="{FF2B5EF4-FFF2-40B4-BE49-F238E27FC236}">
                <a16:creationId xmlns:a16="http://schemas.microsoft.com/office/drawing/2014/main" id="{8D93EE96-4F19-5861-C9FA-4129014707C4}"/>
              </a:ext>
            </a:extLst>
          </p:cNvPr>
          <p:cNvCxnSpPr>
            <a:cxnSpLocks/>
            <a:stCxn id="11" idx="0"/>
            <a:endCxn id="109" idx="3"/>
          </p:cNvCxnSpPr>
          <p:nvPr/>
        </p:nvCxnSpPr>
        <p:spPr>
          <a:xfrm flipV="1">
            <a:off x="7637105" y="3025181"/>
            <a:ext cx="465962" cy="478955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13;p13">
            <a:extLst>
              <a:ext uri="{FF2B5EF4-FFF2-40B4-BE49-F238E27FC236}">
                <a16:creationId xmlns:a16="http://schemas.microsoft.com/office/drawing/2014/main" id="{6C27BCD6-576C-D5B6-6680-C540C3A9F056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7979105" y="3667632"/>
            <a:ext cx="1001195" cy="16504"/>
          </a:xfrm>
          <a:prstGeom prst="straightConnector1">
            <a:avLst/>
          </a:prstGeom>
          <a:noFill/>
          <a:ln w="63500" cap="flat" cmpd="dbl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121;p13">
            <a:extLst>
              <a:ext uri="{FF2B5EF4-FFF2-40B4-BE49-F238E27FC236}">
                <a16:creationId xmlns:a16="http://schemas.microsoft.com/office/drawing/2014/main" id="{8D68611E-DFC1-4D9D-8A05-10780BEE0034}"/>
              </a:ext>
            </a:extLst>
          </p:cNvPr>
          <p:cNvCxnSpPr>
            <a:cxnSpLocks/>
            <a:stCxn id="123" idx="4"/>
            <a:endCxn id="121" idx="0"/>
          </p:cNvCxnSpPr>
          <p:nvPr/>
        </p:nvCxnSpPr>
        <p:spPr>
          <a:xfrm>
            <a:off x="9792702" y="2018220"/>
            <a:ext cx="310831" cy="547883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122;p13">
            <a:extLst>
              <a:ext uri="{FF2B5EF4-FFF2-40B4-BE49-F238E27FC236}">
                <a16:creationId xmlns:a16="http://schemas.microsoft.com/office/drawing/2014/main" id="{C217CD6D-EB7E-3BE9-BD4F-143273565ECF}"/>
              </a:ext>
            </a:extLst>
          </p:cNvPr>
          <p:cNvCxnSpPr>
            <a:cxnSpLocks/>
            <a:stCxn id="122" idx="5"/>
            <a:endCxn id="121" idx="1"/>
          </p:cNvCxnSpPr>
          <p:nvPr/>
        </p:nvCxnSpPr>
        <p:spPr>
          <a:xfrm>
            <a:off x="9450419" y="2554234"/>
            <a:ext cx="391546" cy="78586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75;p13">
            <a:extLst>
              <a:ext uri="{FF2B5EF4-FFF2-40B4-BE49-F238E27FC236}">
                <a16:creationId xmlns:a16="http://schemas.microsoft.com/office/drawing/2014/main" id="{001EC585-BBD1-D0A5-2DCE-A123652C2639}"/>
              </a:ext>
            </a:extLst>
          </p:cNvPr>
          <p:cNvSpPr/>
          <p:nvPr/>
        </p:nvSpPr>
        <p:spPr>
          <a:xfrm>
            <a:off x="6937384" y="1125627"/>
            <a:ext cx="1027742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주문날짜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54A1C057-1A4A-605C-5D27-278408EFD634}"/>
              </a:ext>
            </a:extLst>
          </p:cNvPr>
          <p:cNvGrpSpPr/>
          <p:nvPr/>
        </p:nvGrpSpPr>
        <p:grpSpPr>
          <a:xfrm>
            <a:off x="5853177" y="1635713"/>
            <a:ext cx="1131300" cy="789010"/>
            <a:chOff x="7658790" y="1160360"/>
            <a:chExt cx="1131300" cy="789010"/>
          </a:xfrm>
        </p:grpSpPr>
        <p:sp>
          <p:nvSpPr>
            <p:cNvPr id="90" name="Google Shape;85;p13">
              <a:extLst>
                <a:ext uri="{FF2B5EF4-FFF2-40B4-BE49-F238E27FC236}">
                  <a16:creationId xmlns:a16="http://schemas.microsoft.com/office/drawing/2014/main" id="{67747DDD-0884-DA18-4F66-FABC65B88CFA}"/>
                </a:ext>
              </a:extLst>
            </p:cNvPr>
            <p:cNvSpPr txBox="1"/>
            <p:nvPr/>
          </p:nvSpPr>
          <p:spPr>
            <a:xfrm>
              <a:off x="7658790" y="1160360"/>
              <a:ext cx="11313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Primary key</a:t>
              </a:r>
              <a:endParaRPr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8" name="Google Shape;75;p13">
              <a:extLst>
                <a:ext uri="{FF2B5EF4-FFF2-40B4-BE49-F238E27FC236}">
                  <a16:creationId xmlns:a16="http://schemas.microsoft.com/office/drawing/2014/main" id="{7DACD200-8F09-A0A4-F723-9C70E9417448}"/>
                </a:ext>
              </a:extLst>
            </p:cNvPr>
            <p:cNvSpPr/>
            <p:nvPr/>
          </p:nvSpPr>
          <p:spPr>
            <a:xfrm>
              <a:off x="7710569" y="1493796"/>
              <a:ext cx="1027742" cy="455574"/>
            </a:xfrm>
            <a:prstGeom prst="ellipse">
              <a:avLst/>
            </a:prstGeom>
            <a:noFill/>
            <a:ln w="317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u="sng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주문</a:t>
              </a:r>
              <a:r>
                <a:rPr lang="ko-KR" altLang="en-US" sz="1000" b="1" u="sng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번호</a:t>
              </a:r>
              <a:endParaRPr sz="1000" b="1" u="sng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05" name="Google Shape;75;p13">
            <a:extLst>
              <a:ext uri="{FF2B5EF4-FFF2-40B4-BE49-F238E27FC236}">
                <a16:creationId xmlns:a16="http://schemas.microsoft.com/office/drawing/2014/main" id="{E738ED45-2D45-522A-EC9B-BF87DAA34DFB}"/>
              </a:ext>
            </a:extLst>
          </p:cNvPr>
          <p:cNvSpPr/>
          <p:nvPr/>
        </p:nvSpPr>
        <p:spPr>
          <a:xfrm>
            <a:off x="8130967" y="1326157"/>
            <a:ext cx="1027742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</a:t>
            </a: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9" name="Google Shape;75;p13">
            <a:extLst>
              <a:ext uri="{FF2B5EF4-FFF2-40B4-BE49-F238E27FC236}">
                <a16:creationId xmlns:a16="http://schemas.microsoft.com/office/drawing/2014/main" id="{BCFAA68F-0974-4E3F-91D0-EFC9E2A39E52}"/>
              </a:ext>
            </a:extLst>
          </p:cNvPr>
          <p:cNvSpPr/>
          <p:nvPr/>
        </p:nvSpPr>
        <p:spPr>
          <a:xfrm>
            <a:off x="7952558" y="2636324"/>
            <a:ext cx="1027742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식사유형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1" name="Google Shape;75;p13">
            <a:extLst>
              <a:ext uri="{FF2B5EF4-FFF2-40B4-BE49-F238E27FC236}">
                <a16:creationId xmlns:a16="http://schemas.microsoft.com/office/drawing/2014/main" id="{B16730D3-3926-C771-7965-7296427A9477}"/>
              </a:ext>
            </a:extLst>
          </p:cNvPr>
          <p:cNvSpPr/>
          <p:nvPr/>
        </p:nvSpPr>
        <p:spPr>
          <a:xfrm>
            <a:off x="10213998" y="5466698"/>
            <a:ext cx="1027742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비밀번호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1" name="Google Shape;75;p13">
            <a:extLst>
              <a:ext uri="{FF2B5EF4-FFF2-40B4-BE49-F238E27FC236}">
                <a16:creationId xmlns:a16="http://schemas.microsoft.com/office/drawing/2014/main" id="{EDF0379F-35EC-B77F-8A21-E3225A6B75F0}"/>
              </a:ext>
            </a:extLst>
          </p:cNvPr>
          <p:cNvSpPr/>
          <p:nvPr/>
        </p:nvSpPr>
        <p:spPr>
          <a:xfrm>
            <a:off x="9733620" y="2566103"/>
            <a:ext cx="739825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주소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2" name="Google Shape;75;p13">
            <a:extLst>
              <a:ext uri="{FF2B5EF4-FFF2-40B4-BE49-F238E27FC236}">
                <a16:creationId xmlns:a16="http://schemas.microsoft.com/office/drawing/2014/main" id="{B8BF5563-3F0C-783D-6FB4-AC771A8BD019}"/>
              </a:ext>
            </a:extLst>
          </p:cNvPr>
          <p:cNvSpPr/>
          <p:nvPr/>
        </p:nvSpPr>
        <p:spPr>
          <a:xfrm>
            <a:off x="8818939" y="2165377"/>
            <a:ext cx="739825" cy="455574"/>
          </a:xfrm>
          <a:prstGeom prst="ellipse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</a:t>
            </a:r>
            <a:endParaRPr sz="1000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3" name="Google Shape;75;p13">
            <a:extLst>
              <a:ext uri="{FF2B5EF4-FFF2-40B4-BE49-F238E27FC236}">
                <a16:creationId xmlns:a16="http://schemas.microsoft.com/office/drawing/2014/main" id="{99A474FA-7E53-D664-971D-A2DD86E0D80D}"/>
              </a:ext>
            </a:extLst>
          </p:cNvPr>
          <p:cNvSpPr/>
          <p:nvPr/>
        </p:nvSpPr>
        <p:spPr>
          <a:xfrm>
            <a:off x="9422789" y="1562646"/>
            <a:ext cx="739825" cy="455574"/>
          </a:xfrm>
          <a:prstGeom prst="ellipse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</a:t>
            </a:r>
            <a:endParaRPr sz="1000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3" name="Google Shape;75;p13">
            <a:extLst>
              <a:ext uri="{FF2B5EF4-FFF2-40B4-BE49-F238E27FC236}">
                <a16:creationId xmlns:a16="http://schemas.microsoft.com/office/drawing/2014/main" id="{0A5409D3-20C1-6FB7-43DE-6BF4DB6B1084}"/>
              </a:ext>
            </a:extLst>
          </p:cNvPr>
          <p:cNvSpPr/>
          <p:nvPr/>
        </p:nvSpPr>
        <p:spPr>
          <a:xfrm>
            <a:off x="11033904" y="2456332"/>
            <a:ext cx="739825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나이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6" name="Google Shape;75;p13">
            <a:extLst>
              <a:ext uri="{FF2B5EF4-FFF2-40B4-BE49-F238E27FC236}">
                <a16:creationId xmlns:a16="http://schemas.microsoft.com/office/drawing/2014/main" id="{52271F5D-F816-6E00-60B2-720C9BDCDD40}"/>
              </a:ext>
            </a:extLst>
          </p:cNvPr>
          <p:cNvSpPr/>
          <p:nvPr/>
        </p:nvSpPr>
        <p:spPr>
          <a:xfrm>
            <a:off x="11038132" y="4904610"/>
            <a:ext cx="739825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성별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0" name="Google Shape;75;p13">
            <a:extLst>
              <a:ext uri="{FF2B5EF4-FFF2-40B4-BE49-F238E27FC236}">
                <a16:creationId xmlns:a16="http://schemas.microsoft.com/office/drawing/2014/main" id="{A2EB8B96-65DB-1614-F10C-A5A677C95B53}"/>
              </a:ext>
            </a:extLst>
          </p:cNvPr>
          <p:cNvSpPr/>
          <p:nvPr/>
        </p:nvSpPr>
        <p:spPr>
          <a:xfrm>
            <a:off x="9223937" y="4061725"/>
            <a:ext cx="739825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수량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36C4BF3-FF28-4F1C-3BB4-E7C2B34DF98C}"/>
              </a:ext>
            </a:extLst>
          </p:cNvPr>
          <p:cNvGrpSpPr/>
          <p:nvPr/>
        </p:nvGrpSpPr>
        <p:grpSpPr>
          <a:xfrm>
            <a:off x="4138048" y="3004980"/>
            <a:ext cx="1131300" cy="746311"/>
            <a:chOff x="3414389" y="4107146"/>
            <a:chExt cx="1131300" cy="746311"/>
          </a:xfrm>
        </p:grpSpPr>
        <p:sp>
          <p:nvSpPr>
            <p:cNvPr id="91" name="Google Shape;85;p13">
              <a:extLst>
                <a:ext uri="{FF2B5EF4-FFF2-40B4-BE49-F238E27FC236}">
                  <a16:creationId xmlns:a16="http://schemas.microsoft.com/office/drawing/2014/main" id="{6C945305-A1E7-7780-B041-89C0DC0352BA}"/>
                </a:ext>
              </a:extLst>
            </p:cNvPr>
            <p:cNvSpPr txBox="1"/>
            <p:nvPr/>
          </p:nvSpPr>
          <p:spPr>
            <a:xfrm>
              <a:off x="3414389" y="4107146"/>
              <a:ext cx="11313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Primary key</a:t>
              </a:r>
              <a:endParaRPr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41" name="Google Shape;75;p13">
              <a:extLst>
                <a:ext uri="{FF2B5EF4-FFF2-40B4-BE49-F238E27FC236}">
                  <a16:creationId xmlns:a16="http://schemas.microsoft.com/office/drawing/2014/main" id="{63C2A6D5-7E3E-82ED-F058-DFE09F1F048A}"/>
                </a:ext>
              </a:extLst>
            </p:cNvPr>
            <p:cNvSpPr/>
            <p:nvPr/>
          </p:nvSpPr>
          <p:spPr>
            <a:xfrm>
              <a:off x="3466168" y="4397883"/>
              <a:ext cx="1027742" cy="455574"/>
            </a:xfrm>
            <a:prstGeom prst="ellipse">
              <a:avLst/>
            </a:prstGeom>
            <a:noFill/>
            <a:ln w="317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u="sng" dirty="0" err="1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코너명</a:t>
              </a:r>
              <a:endParaRPr sz="1000" b="1" u="sng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43" name="Google Shape;75;p13">
            <a:extLst>
              <a:ext uri="{FF2B5EF4-FFF2-40B4-BE49-F238E27FC236}">
                <a16:creationId xmlns:a16="http://schemas.microsoft.com/office/drawing/2014/main" id="{A9577C78-A480-8D61-79A6-C6D48062C101}"/>
              </a:ext>
            </a:extLst>
          </p:cNvPr>
          <p:cNvSpPr/>
          <p:nvPr/>
        </p:nvSpPr>
        <p:spPr>
          <a:xfrm>
            <a:off x="7123348" y="1847613"/>
            <a:ext cx="1029600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</a:t>
            </a: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시간정보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27016F2-0586-C2F6-429D-6A3B2E27BF26}"/>
              </a:ext>
            </a:extLst>
          </p:cNvPr>
          <p:cNvGrpSpPr/>
          <p:nvPr/>
        </p:nvGrpSpPr>
        <p:grpSpPr>
          <a:xfrm>
            <a:off x="7815074" y="5626364"/>
            <a:ext cx="1131300" cy="794098"/>
            <a:chOff x="7773246" y="5763932"/>
            <a:chExt cx="1131300" cy="794098"/>
          </a:xfrm>
        </p:grpSpPr>
        <p:sp>
          <p:nvSpPr>
            <p:cNvPr id="34" name="Google Shape;85;p13">
              <a:extLst>
                <a:ext uri="{FF2B5EF4-FFF2-40B4-BE49-F238E27FC236}">
                  <a16:creationId xmlns:a16="http://schemas.microsoft.com/office/drawing/2014/main" id="{71C58B20-BC53-C1DA-77B9-F5085BD4F3F0}"/>
                </a:ext>
              </a:extLst>
            </p:cNvPr>
            <p:cNvSpPr txBox="1"/>
            <p:nvPr/>
          </p:nvSpPr>
          <p:spPr>
            <a:xfrm>
              <a:off x="7773246" y="6219506"/>
              <a:ext cx="11313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Primary key</a:t>
              </a:r>
              <a:endParaRPr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46" name="Google Shape;75;p13">
              <a:extLst>
                <a:ext uri="{FF2B5EF4-FFF2-40B4-BE49-F238E27FC236}">
                  <a16:creationId xmlns:a16="http://schemas.microsoft.com/office/drawing/2014/main" id="{88F39364-0C14-126D-F7E1-EE76F0549050}"/>
                </a:ext>
              </a:extLst>
            </p:cNvPr>
            <p:cNvSpPr/>
            <p:nvPr/>
          </p:nvSpPr>
          <p:spPr>
            <a:xfrm>
              <a:off x="7816606" y="5763932"/>
              <a:ext cx="1027742" cy="455574"/>
            </a:xfrm>
            <a:prstGeom prst="ellipse">
              <a:avLst/>
            </a:prstGeom>
            <a:noFill/>
            <a:ln w="317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u="sng" dirty="0" err="1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메뉴명</a:t>
              </a:r>
              <a:endParaRPr sz="1000" b="1" u="sng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A43D96D2-2C94-F5A6-98EF-F58E24AAD2D4}"/>
              </a:ext>
            </a:extLst>
          </p:cNvPr>
          <p:cNvGrpSpPr/>
          <p:nvPr/>
        </p:nvGrpSpPr>
        <p:grpSpPr>
          <a:xfrm>
            <a:off x="10150348" y="1646777"/>
            <a:ext cx="1131300" cy="785274"/>
            <a:chOff x="6259387" y="1342023"/>
            <a:chExt cx="1131300" cy="785274"/>
          </a:xfrm>
        </p:grpSpPr>
        <p:sp>
          <p:nvSpPr>
            <p:cNvPr id="92" name="Google Shape;85;p13">
              <a:extLst>
                <a:ext uri="{FF2B5EF4-FFF2-40B4-BE49-F238E27FC236}">
                  <a16:creationId xmlns:a16="http://schemas.microsoft.com/office/drawing/2014/main" id="{9870A093-9F73-3F62-9CFD-77723956EC36}"/>
                </a:ext>
              </a:extLst>
            </p:cNvPr>
            <p:cNvSpPr txBox="1"/>
            <p:nvPr/>
          </p:nvSpPr>
          <p:spPr>
            <a:xfrm>
              <a:off x="6259387" y="1342023"/>
              <a:ext cx="11313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Primary key</a:t>
              </a:r>
              <a:endParaRPr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66" name="Google Shape;75;p13">
              <a:extLst>
                <a:ext uri="{FF2B5EF4-FFF2-40B4-BE49-F238E27FC236}">
                  <a16:creationId xmlns:a16="http://schemas.microsoft.com/office/drawing/2014/main" id="{233AB9D0-A860-B4DC-56EE-B88F949A8336}"/>
                </a:ext>
              </a:extLst>
            </p:cNvPr>
            <p:cNvSpPr/>
            <p:nvPr/>
          </p:nvSpPr>
          <p:spPr>
            <a:xfrm>
              <a:off x="6315469" y="1671723"/>
              <a:ext cx="1027742" cy="455574"/>
            </a:xfrm>
            <a:prstGeom prst="ellipse">
              <a:avLst/>
            </a:prstGeom>
            <a:noFill/>
            <a:ln w="317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u="sng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휴대폰</a:t>
              </a:r>
              <a:endParaRPr lang="en-US" altLang="ko-KR" sz="1000" b="1" u="sng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u="sng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번호</a:t>
              </a:r>
              <a:endParaRPr sz="1000" b="1" u="sng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74" name="Google Shape;75;p13">
            <a:extLst>
              <a:ext uri="{FF2B5EF4-FFF2-40B4-BE49-F238E27FC236}">
                <a16:creationId xmlns:a16="http://schemas.microsoft.com/office/drawing/2014/main" id="{084E36FF-AC76-2923-7D2B-64579468443C}"/>
              </a:ext>
            </a:extLst>
          </p:cNvPr>
          <p:cNvSpPr/>
          <p:nvPr/>
        </p:nvSpPr>
        <p:spPr>
          <a:xfrm>
            <a:off x="6753435" y="5432088"/>
            <a:ext cx="739825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가격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79" name="Google Shape;113;p13">
            <a:extLst>
              <a:ext uri="{FF2B5EF4-FFF2-40B4-BE49-F238E27FC236}">
                <a16:creationId xmlns:a16="http://schemas.microsoft.com/office/drawing/2014/main" id="{8B609442-0626-0649-CC31-B929D119A087}"/>
              </a:ext>
            </a:extLst>
          </p:cNvPr>
          <p:cNvCxnSpPr>
            <a:cxnSpLocks/>
            <a:stCxn id="66" idx="3"/>
            <a:endCxn id="11" idx="1"/>
          </p:cNvCxnSpPr>
          <p:nvPr/>
        </p:nvCxnSpPr>
        <p:spPr>
          <a:xfrm>
            <a:off x="6873428" y="3684136"/>
            <a:ext cx="421677" cy="0"/>
          </a:xfrm>
          <a:prstGeom prst="straightConnector1">
            <a:avLst/>
          </a:prstGeom>
          <a:noFill/>
          <a:ln w="63500" cap="flat" cmpd="dbl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75;p13">
            <a:extLst>
              <a:ext uri="{FF2B5EF4-FFF2-40B4-BE49-F238E27FC236}">
                <a16:creationId xmlns:a16="http://schemas.microsoft.com/office/drawing/2014/main" id="{3F9AA395-2180-3D64-745C-F0A4B6F5A07A}"/>
              </a:ext>
            </a:extLst>
          </p:cNvPr>
          <p:cNvSpPr/>
          <p:nvPr/>
        </p:nvSpPr>
        <p:spPr>
          <a:xfrm>
            <a:off x="5869598" y="2611427"/>
            <a:ext cx="1027742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완료여부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85" name="Google Shape;110;p13">
            <a:extLst>
              <a:ext uri="{FF2B5EF4-FFF2-40B4-BE49-F238E27FC236}">
                <a16:creationId xmlns:a16="http://schemas.microsoft.com/office/drawing/2014/main" id="{6AAA0E24-3182-F3D1-64C9-3863FC3CA92E}"/>
              </a:ext>
            </a:extLst>
          </p:cNvPr>
          <p:cNvCxnSpPr>
            <a:cxnSpLocks/>
            <a:stCxn id="11" idx="0"/>
            <a:endCxn id="83" idx="5"/>
          </p:cNvCxnSpPr>
          <p:nvPr/>
        </p:nvCxnSpPr>
        <p:spPr>
          <a:xfrm flipH="1" flipV="1">
            <a:off x="6746831" y="3000284"/>
            <a:ext cx="890274" cy="503852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114;p13">
            <a:extLst>
              <a:ext uri="{FF2B5EF4-FFF2-40B4-BE49-F238E27FC236}">
                <a16:creationId xmlns:a16="http://schemas.microsoft.com/office/drawing/2014/main" id="{1141A0A5-6C92-C2DE-539F-59F51687BBB4}"/>
              </a:ext>
            </a:extLst>
          </p:cNvPr>
          <p:cNvCxnSpPr>
            <a:cxnSpLocks/>
            <a:stCxn id="10" idx="0"/>
            <a:endCxn id="66" idx="1"/>
          </p:cNvCxnSpPr>
          <p:nvPr/>
        </p:nvCxnSpPr>
        <p:spPr>
          <a:xfrm flipV="1">
            <a:off x="5230188" y="3684136"/>
            <a:ext cx="203240" cy="437976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A06F433-50D9-DC3B-880B-85245AE7889F}"/>
              </a:ext>
            </a:extLst>
          </p:cNvPr>
          <p:cNvGrpSpPr/>
          <p:nvPr/>
        </p:nvGrpSpPr>
        <p:grpSpPr>
          <a:xfrm>
            <a:off x="5362800" y="3362036"/>
            <a:ext cx="1578097" cy="628100"/>
            <a:chOff x="3967785" y="3461369"/>
            <a:chExt cx="1578097" cy="628100"/>
          </a:xfrm>
        </p:grpSpPr>
        <p:sp>
          <p:nvSpPr>
            <p:cNvPr id="66" name="Google Shape;99;p13">
              <a:extLst>
                <a:ext uri="{FF2B5EF4-FFF2-40B4-BE49-F238E27FC236}">
                  <a16:creationId xmlns:a16="http://schemas.microsoft.com/office/drawing/2014/main" id="{92D038FE-F8FC-80C4-46AF-EA98690EA545}"/>
                </a:ext>
              </a:extLst>
            </p:cNvPr>
            <p:cNvSpPr/>
            <p:nvPr/>
          </p:nvSpPr>
          <p:spPr>
            <a:xfrm>
              <a:off x="4038413" y="3477469"/>
              <a:ext cx="1440000" cy="612000"/>
            </a:xfrm>
            <a:prstGeom prst="diamond">
              <a:avLst/>
            </a:prstGeom>
            <a:solidFill>
              <a:srgbClr val="F09699"/>
            </a:solidFill>
            <a:ln w="31750" cap="flat" cmpd="sng">
              <a:solidFill>
                <a:srgbClr val="F096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속한다</a:t>
              </a:r>
              <a:endParaRPr sz="1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6" name="Google Shape;115;p13">
              <a:extLst>
                <a:ext uri="{FF2B5EF4-FFF2-40B4-BE49-F238E27FC236}">
                  <a16:creationId xmlns:a16="http://schemas.microsoft.com/office/drawing/2014/main" id="{7DD5CFF1-8C0F-EA1E-D858-93A00001C000}"/>
                </a:ext>
              </a:extLst>
            </p:cNvPr>
            <p:cNvSpPr txBox="1"/>
            <p:nvPr/>
          </p:nvSpPr>
          <p:spPr>
            <a:xfrm>
              <a:off x="5277982" y="3461405"/>
              <a:ext cx="2679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23" name="Google Shape;116;p13">
              <a:extLst>
                <a:ext uri="{FF2B5EF4-FFF2-40B4-BE49-F238E27FC236}">
                  <a16:creationId xmlns:a16="http://schemas.microsoft.com/office/drawing/2014/main" id="{5A1D2CFC-42A2-7D5A-7362-CFADA0F4BC87}"/>
                </a:ext>
              </a:extLst>
            </p:cNvPr>
            <p:cNvSpPr txBox="1"/>
            <p:nvPr/>
          </p:nvSpPr>
          <p:spPr>
            <a:xfrm>
              <a:off x="3967785" y="3461369"/>
              <a:ext cx="2679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45CF0C57-B9F8-1C14-C256-97C329AF1DAC}"/>
              </a:ext>
            </a:extLst>
          </p:cNvPr>
          <p:cNvGrpSpPr/>
          <p:nvPr/>
        </p:nvGrpSpPr>
        <p:grpSpPr>
          <a:xfrm>
            <a:off x="8814900" y="4518420"/>
            <a:ext cx="1599452" cy="709490"/>
            <a:chOff x="7923047" y="3176843"/>
            <a:chExt cx="1599452" cy="709490"/>
          </a:xfrm>
        </p:grpSpPr>
        <p:sp>
          <p:nvSpPr>
            <p:cNvPr id="211" name="Google Shape;99;p13">
              <a:extLst>
                <a:ext uri="{FF2B5EF4-FFF2-40B4-BE49-F238E27FC236}">
                  <a16:creationId xmlns:a16="http://schemas.microsoft.com/office/drawing/2014/main" id="{36D9B42B-A496-0AA3-D48E-1CDC5EA2D19A}"/>
                </a:ext>
              </a:extLst>
            </p:cNvPr>
            <p:cNvSpPr/>
            <p:nvPr/>
          </p:nvSpPr>
          <p:spPr>
            <a:xfrm>
              <a:off x="8056997" y="3274333"/>
              <a:ext cx="1440000" cy="612000"/>
            </a:xfrm>
            <a:prstGeom prst="diamond">
              <a:avLst/>
            </a:prstGeom>
            <a:solidFill>
              <a:srgbClr val="F09699"/>
            </a:solidFill>
            <a:ln w="31750" cap="flat" cmpd="sng">
              <a:solidFill>
                <a:srgbClr val="F096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장바구니</a:t>
              </a:r>
              <a:endParaRPr sz="1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12" name="Google Shape;115;p13">
              <a:extLst>
                <a:ext uri="{FF2B5EF4-FFF2-40B4-BE49-F238E27FC236}">
                  <a16:creationId xmlns:a16="http://schemas.microsoft.com/office/drawing/2014/main" id="{6CCCBBEB-46DC-180F-53AF-B5C07231181B}"/>
                </a:ext>
              </a:extLst>
            </p:cNvPr>
            <p:cNvSpPr txBox="1"/>
            <p:nvPr/>
          </p:nvSpPr>
          <p:spPr>
            <a:xfrm>
              <a:off x="9254599" y="3176843"/>
              <a:ext cx="2679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13" name="Google Shape;116;p13">
              <a:extLst>
                <a:ext uri="{FF2B5EF4-FFF2-40B4-BE49-F238E27FC236}">
                  <a16:creationId xmlns:a16="http://schemas.microsoft.com/office/drawing/2014/main" id="{0E22BD47-7873-9571-2A54-237384CB1A94}"/>
                </a:ext>
              </a:extLst>
            </p:cNvPr>
            <p:cNvSpPr txBox="1"/>
            <p:nvPr/>
          </p:nvSpPr>
          <p:spPr>
            <a:xfrm>
              <a:off x="7923047" y="3195372"/>
              <a:ext cx="2679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M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cxnSp>
        <p:nvCxnSpPr>
          <p:cNvPr id="214" name="Google Shape;98;p13">
            <a:extLst>
              <a:ext uri="{FF2B5EF4-FFF2-40B4-BE49-F238E27FC236}">
                <a16:creationId xmlns:a16="http://schemas.microsoft.com/office/drawing/2014/main" id="{DBEDB36E-7DC3-4E27-ABA4-CCDEE2CA6665}"/>
              </a:ext>
            </a:extLst>
          </p:cNvPr>
          <p:cNvCxnSpPr>
            <a:cxnSpLocks/>
            <a:stCxn id="9" idx="1"/>
            <a:endCxn id="211" idx="3"/>
          </p:cNvCxnSpPr>
          <p:nvPr/>
        </p:nvCxnSpPr>
        <p:spPr>
          <a:xfrm flipH="1">
            <a:off x="10388850" y="4279838"/>
            <a:ext cx="336046" cy="642072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98;p13">
            <a:extLst>
              <a:ext uri="{FF2B5EF4-FFF2-40B4-BE49-F238E27FC236}">
                <a16:creationId xmlns:a16="http://schemas.microsoft.com/office/drawing/2014/main" id="{83BCE32E-EC13-2042-8FD8-CE8ABD08F095}"/>
              </a:ext>
            </a:extLst>
          </p:cNvPr>
          <p:cNvCxnSpPr>
            <a:cxnSpLocks/>
            <a:stCxn id="7" idx="3"/>
            <a:endCxn id="211" idx="1"/>
          </p:cNvCxnSpPr>
          <p:nvPr/>
        </p:nvCxnSpPr>
        <p:spPr>
          <a:xfrm flipV="1">
            <a:off x="8177105" y="4921910"/>
            <a:ext cx="771745" cy="9764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75;p13">
            <a:extLst>
              <a:ext uri="{FF2B5EF4-FFF2-40B4-BE49-F238E27FC236}">
                <a16:creationId xmlns:a16="http://schemas.microsoft.com/office/drawing/2014/main" id="{79F84A9E-64FE-FD33-1B49-4570F86EA02F}"/>
              </a:ext>
            </a:extLst>
          </p:cNvPr>
          <p:cNvSpPr/>
          <p:nvPr/>
        </p:nvSpPr>
        <p:spPr>
          <a:xfrm>
            <a:off x="9304455" y="5432088"/>
            <a:ext cx="739825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수량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221" name="Google Shape;54;p13">
            <a:extLst>
              <a:ext uri="{FF2B5EF4-FFF2-40B4-BE49-F238E27FC236}">
                <a16:creationId xmlns:a16="http://schemas.microsoft.com/office/drawing/2014/main" id="{78DA94A9-0CAB-BA96-3C3A-56EC5AEFE709}"/>
              </a:ext>
            </a:extLst>
          </p:cNvPr>
          <p:cNvCxnSpPr>
            <a:cxnSpLocks/>
            <a:stCxn id="211" idx="2"/>
            <a:endCxn id="220" idx="0"/>
          </p:cNvCxnSpPr>
          <p:nvPr/>
        </p:nvCxnSpPr>
        <p:spPr>
          <a:xfrm>
            <a:off x="9668850" y="5227910"/>
            <a:ext cx="5518" cy="204178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3D535C2-A787-248F-15B5-EDAE98D9F884}"/>
              </a:ext>
            </a:extLst>
          </p:cNvPr>
          <p:cNvSpPr txBox="1"/>
          <p:nvPr/>
        </p:nvSpPr>
        <p:spPr>
          <a:xfrm>
            <a:off x="261642" y="5255159"/>
            <a:ext cx="615064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</a:t>
            </a:r>
            <a:r>
              <a:rPr lang="en-US" altLang="ko-KR" sz="1400" b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b="0" u="sng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휴대폰번호</a:t>
            </a:r>
            <a:r>
              <a:rPr lang="en-US" altLang="ko-KR" sz="1400" b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성별</a:t>
            </a:r>
            <a:r>
              <a:rPr lang="en-US" altLang="ko-KR" sz="1400" b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나이</a:t>
            </a:r>
            <a:r>
              <a:rPr lang="en-US" altLang="ko-KR" sz="1400" b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</a:t>
            </a:r>
            <a:r>
              <a:rPr lang="en-US" altLang="ko-KR" sz="1400" b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</a:t>
            </a:r>
            <a:r>
              <a:rPr lang="en-US" altLang="ko-KR" sz="1400" b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비밀번호</a:t>
            </a:r>
            <a:r>
              <a:rPr lang="en-US" altLang="ko-KR" sz="1400" b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dirty="0" err="1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푸드코트</a:t>
            </a:r>
            <a:r>
              <a:rPr lang="ko-KR" altLang="en-US" sz="1400" b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코너</a:t>
            </a:r>
            <a:r>
              <a:rPr lang="en-US" altLang="ko-KR" sz="1400" b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b="0" u="sng" dirty="0" err="1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코너명</a:t>
            </a:r>
            <a:r>
              <a:rPr lang="en-US" altLang="ko-KR" sz="1400" b="0" dirty="0"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en-US" altLang="ko-KR" sz="14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푸드코트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메뉴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b="0" i="0" u="sng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메뉴명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가격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b="0" i="0" u="sng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주문번호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주문날짜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주문시각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식사유형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 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완료 여부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400" b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DD74E65-B254-5B67-0468-BAF88DF6A214}"/>
              </a:ext>
            </a:extLst>
          </p:cNvPr>
          <p:cNvSpPr txBox="1"/>
          <p:nvPr/>
        </p:nvSpPr>
        <p:spPr>
          <a:xfrm>
            <a:off x="261643" y="3567071"/>
            <a:ext cx="4013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단계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	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정규 엔티티 타입과 </a:t>
            </a:r>
            <a:endParaRPr lang="en-US" altLang="ko-KR" sz="1800" b="1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단일 값 </a:t>
            </a:r>
            <a:r>
              <a:rPr lang="ko-KR" altLang="en-US" b="1" i="0" u="none" strike="noStrike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애트리뷰트</a:t>
            </a:r>
            <a:endParaRPr lang="en-US" altLang="ko-KR" b="1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8C58198-034C-CE01-2B4F-4B832F2E28EB}"/>
              </a:ext>
            </a:extLst>
          </p:cNvPr>
          <p:cNvGrpSpPr/>
          <p:nvPr/>
        </p:nvGrpSpPr>
        <p:grpSpPr>
          <a:xfrm>
            <a:off x="8824033" y="3276583"/>
            <a:ext cx="1644629" cy="697049"/>
            <a:chOff x="7977555" y="3189284"/>
            <a:chExt cx="1644629" cy="697049"/>
          </a:xfrm>
        </p:grpSpPr>
        <p:sp>
          <p:nvSpPr>
            <p:cNvPr id="95" name="Google Shape;99;p13">
              <a:extLst>
                <a:ext uri="{FF2B5EF4-FFF2-40B4-BE49-F238E27FC236}">
                  <a16:creationId xmlns:a16="http://schemas.microsoft.com/office/drawing/2014/main" id="{C4170A37-B420-2167-2ED9-EA0AD431A7FC}"/>
                </a:ext>
              </a:extLst>
            </p:cNvPr>
            <p:cNvSpPr/>
            <p:nvPr/>
          </p:nvSpPr>
          <p:spPr>
            <a:xfrm>
              <a:off x="8056997" y="3274333"/>
              <a:ext cx="1440000" cy="612000"/>
            </a:xfrm>
            <a:prstGeom prst="diamond">
              <a:avLst/>
            </a:prstGeom>
            <a:solidFill>
              <a:srgbClr val="F09699"/>
            </a:solidFill>
            <a:ln w="31750" cap="flat" cmpd="sng">
              <a:solidFill>
                <a:srgbClr val="F096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주문한다</a:t>
              </a:r>
              <a:endParaRPr sz="1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00" name="Google Shape;115;p13">
              <a:extLst>
                <a:ext uri="{FF2B5EF4-FFF2-40B4-BE49-F238E27FC236}">
                  <a16:creationId xmlns:a16="http://schemas.microsoft.com/office/drawing/2014/main" id="{EE9599AE-9A95-ABB3-D4A8-C06887C6CDD2}"/>
                </a:ext>
              </a:extLst>
            </p:cNvPr>
            <p:cNvSpPr txBox="1"/>
            <p:nvPr/>
          </p:nvSpPr>
          <p:spPr>
            <a:xfrm>
              <a:off x="7977555" y="3206893"/>
              <a:ext cx="2679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01" name="Google Shape;116;p13">
              <a:extLst>
                <a:ext uri="{FF2B5EF4-FFF2-40B4-BE49-F238E27FC236}">
                  <a16:creationId xmlns:a16="http://schemas.microsoft.com/office/drawing/2014/main" id="{F22CA10B-820A-B5E2-4E3D-4518CBB7D631}"/>
                </a:ext>
              </a:extLst>
            </p:cNvPr>
            <p:cNvSpPr txBox="1"/>
            <p:nvPr/>
          </p:nvSpPr>
          <p:spPr>
            <a:xfrm>
              <a:off x="9354284" y="3189284"/>
              <a:ext cx="2679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cxnSp>
        <p:nvCxnSpPr>
          <p:cNvPr id="102" name="연결선: 구부러짐 101">
            <a:extLst>
              <a:ext uri="{FF2B5EF4-FFF2-40B4-BE49-F238E27FC236}">
                <a16:creationId xmlns:a16="http://schemas.microsoft.com/office/drawing/2014/main" id="{B4F6B9EB-DBA8-3C57-E06D-C71D58843AFF}"/>
              </a:ext>
            </a:extLst>
          </p:cNvPr>
          <p:cNvCxnSpPr>
            <a:cxnSpLocks/>
            <a:stCxn id="11" idx="0"/>
            <a:endCxn id="86" idx="0"/>
          </p:cNvCxnSpPr>
          <p:nvPr/>
        </p:nvCxnSpPr>
        <p:spPr>
          <a:xfrm rot="16200000" flipH="1" flipV="1">
            <a:off x="4921194" y="851160"/>
            <a:ext cx="62935" cy="5368886"/>
          </a:xfrm>
          <a:prstGeom prst="curvedConnector3">
            <a:avLst>
              <a:gd name="adj1" fmla="val -763529"/>
            </a:avLst>
          </a:prstGeom>
          <a:ln w="19050">
            <a:solidFill>
              <a:srgbClr val="F34E7F"/>
            </a:solidFill>
            <a:prstDash val="dash"/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구부러짐 102">
            <a:extLst>
              <a:ext uri="{FF2B5EF4-FFF2-40B4-BE49-F238E27FC236}">
                <a16:creationId xmlns:a16="http://schemas.microsoft.com/office/drawing/2014/main" id="{20948969-263C-5DCE-5B2A-6CBBD1FE523A}"/>
              </a:ext>
            </a:extLst>
          </p:cNvPr>
          <p:cNvCxnSpPr>
            <a:cxnSpLocks/>
            <a:stCxn id="10" idx="0"/>
            <a:endCxn id="86" idx="0"/>
          </p:cNvCxnSpPr>
          <p:nvPr/>
        </p:nvCxnSpPr>
        <p:spPr>
          <a:xfrm rot="16200000" flipV="1">
            <a:off x="3471684" y="2363607"/>
            <a:ext cx="555041" cy="2961969"/>
          </a:xfrm>
          <a:prstGeom prst="curvedConnector3">
            <a:avLst>
              <a:gd name="adj1" fmla="val 127737"/>
            </a:avLst>
          </a:prstGeom>
          <a:ln w="19050">
            <a:solidFill>
              <a:srgbClr val="F34E7F"/>
            </a:solidFill>
            <a:prstDash val="dash"/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구부러짐 103">
            <a:extLst>
              <a:ext uri="{FF2B5EF4-FFF2-40B4-BE49-F238E27FC236}">
                <a16:creationId xmlns:a16="http://schemas.microsoft.com/office/drawing/2014/main" id="{84D24843-6FB8-DC57-D078-AC7EAED76541}"/>
              </a:ext>
            </a:extLst>
          </p:cNvPr>
          <p:cNvCxnSpPr>
            <a:cxnSpLocks/>
            <a:stCxn id="7" idx="1"/>
            <a:endCxn id="86" idx="2"/>
          </p:cNvCxnSpPr>
          <p:nvPr/>
        </p:nvCxnSpPr>
        <p:spPr>
          <a:xfrm rot="10800000">
            <a:off x="2268219" y="4213402"/>
            <a:ext cx="4828886" cy="718272"/>
          </a:xfrm>
          <a:prstGeom prst="curvedConnector2">
            <a:avLst/>
          </a:prstGeom>
          <a:ln w="19050">
            <a:solidFill>
              <a:srgbClr val="F34E7F"/>
            </a:solidFill>
            <a:prstDash val="dash"/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구부러짐 105">
            <a:extLst>
              <a:ext uri="{FF2B5EF4-FFF2-40B4-BE49-F238E27FC236}">
                <a16:creationId xmlns:a16="http://schemas.microsoft.com/office/drawing/2014/main" id="{F1D6967B-E04F-1BE3-D21F-E71F21651124}"/>
              </a:ext>
            </a:extLst>
          </p:cNvPr>
          <p:cNvCxnSpPr>
            <a:cxnSpLocks/>
            <a:stCxn id="9" idx="0"/>
            <a:endCxn id="86" idx="0"/>
          </p:cNvCxnSpPr>
          <p:nvPr/>
        </p:nvCxnSpPr>
        <p:spPr>
          <a:xfrm rot="16200000" flipV="1">
            <a:off x="6401175" y="-565884"/>
            <a:ext cx="532767" cy="8798677"/>
          </a:xfrm>
          <a:prstGeom prst="curvedConnector3">
            <a:avLst>
              <a:gd name="adj1" fmla="val 283016"/>
            </a:avLst>
          </a:prstGeom>
          <a:ln w="19050">
            <a:solidFill>
              <a:srgbClr val="F34E7F"/>
            </a:solidFill>
            <a:prstDash val="dash"/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14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F7BE17-A43C-F8A0-ECBE-314468FF1BBF}"/>
              </a:ext>
            </a:extLst>
          </p:cNvPr>
          <p:cNvSpPr/>
          <p:nvPr/>
        </p:nvSpPr>
        <p:spPr>
          <a:xfrm>
            <a:off x="444029" y="399307"/>
            <a:ext cx="33348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ER</a:t>
            </a:r>
            <a:r>
              <a:rPr lang="ko-KR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다이어그램</a:t>
            </a:r>
            <a:r>
              <a:rPr lang="ko-KR" altLang="en-US" sz="2800" dirty="0"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과</a:t>
            </a:r>
            <a:endParaRPr lang="en-US" altLang="ko-KR" sz="2800" dirty="0"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릴레이션 사상</a:t>
            </a:r>
          </a:p>
        </p:txBody>
      </p:sp>
      <p:cxnSp>
        <p:nvCxnSpPr>
          <p:cNvPr id="6" name="Google Shape;54;p13">
            <a:extLst>
              <a:ext uri="{FF2B5EF4-FFF2-40B4-BE49-F238E27FC236}">
                <a16:creationId xmlns:a16="http://schemas.microsoft.com/office/drawing/2014/main" id="{11C375D9-92F0-389D-95C3-922F6D2B4A15}"/>
              </a:ext>
            </a:extLst>
          </p:cNvPr>
          <p:cNvCxnSpPr>
            <a:cxnSpLocks/>
            <a:stCxn id="140" idx="2"/>
            <a:endCxn id="44" idx="3"/>
          </p:cNvCxnSpPr>
          <p:nvPr/>
        </p:nvCxnSpPr>
        <p:spPr>
          <a:xfrm flipH="1">
            <a:off x="9096367" y="4289512"/>
            <a:ext cx="127570" cy="0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56;p13">
            <a:extLst>
              <a:ext uri="{FF2B5EF4-FFF2-40B4-BE49-F238E27FC236}">
                <a16:creationId xmlns:a16="http://schemas.microsoft.com/office/drawing/2014/main" id="{6CB6A052-FB85-06AF-713D-E524059B42B5}"/>
              </a:ext>
            </a:extLst>
          </p:cNvPr>
          <p:cNvSpPr/>
          <p:nvPr/>
        </p:nvSpPr>
        <p:spPr>
          <a:xfrm>
            <a:off x="7097105" y="4751674"/>
            <a:ext cx="1080000" cy="36000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푸드코트메뉴</a:t>
            </a:r>
            <a:endParaRPr sz="1000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Google Shape;58;p13">
            <a:extLst>
              <a:ext uri="{FF2B5EF4-FFF2-40B4-BE49-F238E27FC236}">
                <a16:creationId xmlns:a16="http://schemas.microsoft.com/office/drawing/2014/main" id="{2F134892-AB57-6B7C-FF73-2D6B5BE4FCD8}"/>
              </a:ext>
            </a:extLst>
          </p:cNvPr>
          <p:cNvSpPr/>
          <p:nvPr/>
        </p:nvSpPr>
        <p:spPr>
          <a:xfrm>
            <a:off x="10724896" y="4099838"/>
            <a:ext cx="684000" cy="36000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</a:t>
            </a:r>
            <a:endParaRPr sz="1000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Google Shape;59;p13">
            <a:extLst>
              <a:ext uri="{FF2B5EF4-FFF2-40B4-BE49-F238E27FC236}">
                <a16:creationId xmlns:a16="http://schemas.microsoft.com/office/drawing/2014/main" id="{6535F8E5-052B-44CE-4D7F-43AFF44835B0}"/>
              </a:ext>
            </a:extLst>
          </p:cNvPr>
          <p:cNvSpPr/>
          <p:nvPr/>
        </p:nvSpPr>
        <p:spPr>
          <a:xfrm>
            <a:off x="4690188" y="4122112"/>
            <a:ext cx="1080000" cy="36000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푸드코트코너</a:t>
            </a:r>
            <a:endParaRPr sz="1000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Google Shape;60;p13">
            <a:extLst>
              <a:ext uri="{FF2B5EF4-FFF2-40B4-BE49-F238E27FC236}">
                <a16:creationId xmlns:a16="http://schemas.microsoft.com/office/drawing/2014/main" id="{05CC049F-2E50-10D7-8F52-A3636D429A5D}"/>
              </a:ext>
            </a:extLst>
          </p:cNvPr>
          <p:cNvSpPr/>
          <p:nvPr/>
        </p:nvSpPr>
        <p:spPr>
          <a:xfrm>
            <a:off x="7295105" y="3504136"/>
            <a:ext cx="684000" cy="360000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</a:t>
            </a:r>
            <a:endParaRPr sz="1000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4" name="Google Shape;63;p13">
            <a:extLst>
              <a:ext uri="{FF2B5EF4-FFF2-40B4-BE49-F238E27FC236}">
                <a16:creationId xmlns:a16="http://schemas.microsoft.com/office/drawing/2014/main" id="{DE95CBF5-D969-6105-988B-D74CC68A43A0}"/>
              </a:ext>
            </a:extLst>
          </p:cNvPr>
          <p:cNvCxnSpPr>
            <a:cxnSpLocks/>
            <a:stCxn id="136" idx="0"/>
            <a:endCxn id="9" idx="2"/>
          </p:cNvCxnSpPr>
          <p:nvPr/>
        </p:nvCxnSpPr>
        <p:spPr>
          <a:xfrm flipH="1" flipV="1">
            <a:off x="11066896" y="4459838"/>
            <a:ext cx="341149" cy="444772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64;p13">
            <a:extLst>
              <a:ext uri="{FF2B5EF4-FFF2-40B4-BE49-F238E27FC236}">
                <a16:creationId xmlns:a16="http://schemas.microsoft.com/office/drawing/2014/main" id="{F35E22F2-2A60-C52F-E334-F6503EE9A129}"/>
              </a:ext>
            </a:extLst>
          </p:cNvPr>
          <p:cNvCxnSpPr>
            <a:cxnSpLocks/>
            <a:stCxn id="111" idx="0"/>
            <a:endCxn id="9" idx="2"/>
          </p:cNvCxnSpPr>
          <p:nvPr/>
        </p:nvCxnSpPr>
        <p:spPr>
          <a:xfrm flipV="1">
            <a:off x="10727869" y="4459838"/>
            <a:ext cx="339027" cy="1006860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65;p13">
            <a:extLst>
              <a:ext uri="{FF2B5EF4-FFF2-40B4-BE49-F238E27FC236}">
                <a16:creationId xmlns:a16="http://schemas.microsoft.com/office/drawing/2014/main" id="{0BBE3A77-C091-158A-979A-EC2716D5DCEB}"/>
              </a:ext>
            </a:extLst>
          </p:cNvPr>
          <p:cNvCxnSpPr>
            <a:cxnSpLocks/>
            <a:stCxn id="133" idx="4"/>
            <a:endCxn id="9" idx="0"/>
          </p:cNvCxnSpPr>
          <p:nvPr/>
        </p:nvCxnSpPr>
        <p:spPr>
          <a:xfrm flipH="1">
            <a:off x="11066896" y="2911906"/>
            <a:ext cx="336921" cy="1187932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67;p13">
            <a:extLst>
              <a:ext uri="{FF2B5EF4-FFF2-40B4-BE49-F238E27FC236}">
                <a16:creationId xmlns:a16="http://schemas.microsoft.com/office/drawing/2014/main" id="{8468A288-D54A-E82E-3BBF-74823E6E6C8E}"/>
              </a:ext>
            </a:extLst>
          </p:cNvPr>
          <p:cNvCxnSpPr>
            <a:cxnSpLocks/>
            <a:stCxn id="121" idx="5"/>
            <a:endCxn id="9" idx="0"/>
          </p:cNvCxnSpPr>
          <p:nvPr/>
        </p:nvCxnSpPr>
        <p:spPr>
          <a:xfrm>
            <a:off x="10365100" y="2954960"/>
            <a:ext cx="701796" cy="1144878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68;p13">
            <a:extLst>
              <a:ext uri="{FF2B5EF4-FFF2-40B4-BE49-F238E27FC236}">
                <a16:creationId xmlns:a16="http://schemas.microsoft.com/office/drawing/2014/main" id="{282A5955-01BA-1415-53F3-70BD864893BB}"/>
              </a:ext>
            </a:extLst>
          </p:cNvPr>
          <p:cNvCxnSpPr>
            <a:cxnSpLocks/>
            <a:stCxn id="9" idx="0"/>
            <a:endCxn id="166" idx="4"/>
          </p:cNvCxnSpPr>
          <p:nvPr/>
        </p:nvCxnSpPr>
        <p:spPr>
          <a:xfrm flipH="1" flipV="1">
            <a:off x="10720301" y="2432051"/>
            <a:ext cx="346595" cy="1667787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71;p13">
            <a:extLst>
              <a:ext uri="{FF2B5EF4-FFF2-40B4-BE49-F238E27FC236}">
                <a16:creationId xmlns:a16="http://schemas.microsoft.com/office/drawing/2014/main" id="{241C567C-B788-1971-886E-71A7F7173D0C}"/>
              </a:ext>
            </a:extLst>
          </p:cNvPr>
          <p:cNvCxnSpPr>
            <a:cxnSpLocks/>
            <a:stCxn id="98" idx="5"/>
            <a:endCxn id="11" idx="0"/>
          </p:cNvCxnSpPr>
          <p:nvPr/>
        </p:nvCxnSpPr>
        <p:spPr>
          <a:xfrm>
            <a:off x="6782189" y="2358006"/>
            <a:ext cx="854916" cy="1146130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76;p13">
            <a:extLst>
              <a:ext uri="{FF2B5EF4-FFF2-40B4-BE49-F238E27FC236}">
                <a16:creationId xmlns:a16="http://schemas.microsoft.com/office/drawing/2014/main" id="{F47593F5-4B1E-B74F-C861-A4A9488FC0B0}"/>
              </a:ext>
            </a:extLst>
          </p:cNvPr>
          <p:cNvCxnSpPr>
            <a:cxnSpLocks/>
            <a:stCxn id="7" idx="2"/>
            <a:endCxn id="146" idx="1"/>
          </p:cNvCxnSpPr>
          <p:nvPr/>
        </p:nvCxnSpPr>
        <p:spPr>
          <a:xfrm>
            <a:off x="7637105" y="5111674"/>
            <a:ext cx="371838" cy="581407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78;p13">
            <a:extLst>
              <a:ext uri="{FF2B5EF4-FFF2-40B4-BE49-F238E27FC236}">
                <a16:creationId xmlns:a16="http://schemas.microsoft.com/office/drawing/2014/main" id="{0635DC26-F9A3-FAF0-2B3B-4DAA3239B8CC}"/>
              </a:ext>
            </a:extLst>
          </p:cNvPr>
          <p:cNvCxnSpPr>
            <a:cxnSpLocks/>
            <a:stCxn id="7" idx="2"/>
            <a:endCxn id="174" idx="7"/>
          </p:cNvCxnSpPr>
          <p:nvPr/>
        </p:nvCxnSpPr>
        <p:spPr>
          <a:xfrm flipH="1">
            <a:off x="7384915" y="5111674"/>
            <a:ext cx="252190" cy="387131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80;p13">
            <a:extLst>
              <a:ext uri="{FF2B5EF4-FFF2-40B4-BE49-F238E27FC236}">
                <a16:creationId xmlns:a16="http://schemas.microsoft.com/office/drawing/2014/main" id="{CE3B2FA1-2E26-4F09-22BA-A0F906132FF3}"/>
              </a:ext>
            </a:extLst>
          </p:cNvPr>
          <p:cNvCxnSpPr>
            <a:cxnSpLocks/>
            <a:stCxn id="97" idx="4"/>
            <a:endCxn id="143" idx="0"/>
          </p:cNvCxnSpPr>
          <p:nvPr/>
        </p:nvCxnSpPr>
        <p:spPr>
          <a:xfrm>
            <a:off x="7451255" y="1581201"/>
            <a:ext cx="186893" cy="266412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82;p13">
            <a:extLst>
              <a:ext uri="{FF2B5EF4-FFF2-40B4-BE49-F238E27FC236}">
                <a16:creationId xmlns:a16="http://schemas.microsoft.com/office/drawing/2014/main" id="{EE9656CC-F677-78E2-04A5-011B7F902749}"/>
              </a:ext>
            </a:extLst>
          </p:cNvPr>
          <p:cNvCxnSpPr>
            <a:cxnSpLocks/>
            <a:stCxn id="10" idx="0"/>
            <a:endCxn id="141" idx="4"/>
          </p:cNvCxnSpPr>
          <p:nvPr/>
        </p:nvCxnSpPr>
        <p:spPr>
          <a:xfrm flipH="1" flipV="1">
            <a:off x="4703698" y="3751291"/>
            <a:ext cx="526490" cy="370821"/>
          </a:xfrm>
          <a:prstGeom prst="straightConnector1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83;p13">
            <a:extLst>
              <a:ext uri="{FF2B5EF4-FFF2-40B4-BE49-F238E27FC236}">
                <a16:creationId xmlns:a16="http://schemas.microsoft.com/office/drawing/2014/main" id="{A430C683-0EC4-885A-4656-76276EE80AFE}"/>
              </a:ext>
            </a:extLst>
          </p:cNvPr>
          <p:cNvCxnSpPr>
            <a:cxnSpLocks/>
            <a:stCxn id="11" idx="0"/>
            <a:endCxn id="143" idx="4"/>
          </p:cNvCxnSpPr>
          <p:nvPr/>
        </p:nvCxnSpPr>
        <p:spPr>
          <a:xfrm flipV="1">
            <a:off x="7637105" y="2303187"/>
            <a:ext cx="1043" cy="1200949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86;p13">
            <a:extLst>
              <a:ext uri="{FF2B5EF4-FFF2-40B4-BE49-F238E27FC236}">
                <a16:creationId xmlns:a16="http://schemas.microsoft.com/office/drawing/2014/main" id="{3C7F04D7-60E1-9D63-ECB1-24961EE04F0F}"/>
              </a:ext>
            </a:extLst>
          </p:cNvPr>
          <p:cNvCxnSpPr>
            <a:cxnSpLocks/>
            <a:stCxn id="143" idx="7"/>
            <a:endCxn id="105" idx="3"/>
          </p:cNvCxnSpPr>
          <p:nvPr/>
        </p:nvCxnSpPr>
        <p:spPr>
          <a:xfrm flipV="1">
            <a:off x="8002167" y="1715014"/>
            <a:ext cx="279309" cy="199316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96;p13" title="N">
            <a:extLst>
              <a:ext uri="{FF2B5EF4-FFF2-40B4-BE49-F238E27FC236}">
                <a16:creationId xmlns:a16="http://schemas.microsoft.com/office/drawing/2014/main" id="{DD603E92-C40E-DE3F-0FF3-A1DAB8D7528C}"/>
              </a:ext>
            </a:extLst>
          </p:cNvPr>
          <p:cNvCxnSpPr>
            <a:cxnSpLocks/>
            <a:stCxn id="44" idx="0"/>
            <a:endCxn id="11" idx="3"/>
          </p:cNvCxnSpPr>
          <p:nvPr/>
        </p:nvCxnSpPr>
        <p:spPr>
          <a:xfrm flipH="1" flipV="1">
            <a:off x="7979105" y="3684136"/>
            <a:ext cx="397262" cy="299376"/>
          </a:xfrm>
          <a:prstGeom prst="straightConnector1">
            <a:avLst/>
          </a:prstGeom>
          <a:noFill/>
          <a:ln w="57150" cap="flat" cmpd="dbl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98;p13">
            <a:extLst>
              <a:ext uri="{FF2B5EF4-FFF2-40B4-BE49-F238E27FC236}">
                <a16:creationId xmlns:a16="http://schemas.microsoft.com/office/drawing/2014/main" id="{47CECCAA-FD6C-4633-D6D6-87C48EA2D6B8}"/>
              </a:ext>
            </a:extLst>
          </p:cNvPr>
          <p:cNvCxnSpPr>
            <a:cxnSpLocks/>
            <a:stCxn id="9" idx="1"/>
            <a:endCxn id="100" idx="3"/>
          </p:cNvCxnSpPr>
          <p:nvPr/>
        </p:nvCxnSpPr>
        <p:spPr>
          <a:xfrm flipH="1" flipV="1">
            <a:off x="10343475" y="3667632"/>
            <a:ext cx="381421" cy="612206"/>
          </a:xfrm>
          <a:prstGeom prst="straightConnector1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101;p13">
            <a:extLst>
              <a:ext uri="{FF2B5EF4-FFF2-40B4-BE49-F238E27FC236}">
                <a16:creationId xmlns:a16="http://schemas.microsoft.com/office/drawing/2014/main" id="{D54B5EBB-C7D8-53A0-BBD3-BDF995D1CB54}"/>
              </a:ext>
            </a:extLst>
          </p:cNvPr>
          <p:cNvCxnSpPr>
            <a:cxnSpLocks/>
            <a:stCxn id="53" idx="1"/>
            <a:endCxn id="10" idx="2"/>
          </p:cNvCxnSpPr>
          <p:nvPr/>
        </p:nvCxnSpPr>
        <p:spPr>
          <a:xfrm flipH="1" flipV="1">
            <a:off x="5230188" y="4482112"/>
            <a:ext cx="201661" cy="447307"/>
          </a:xfrm>
          <a:prstGeom prst="straightConnector1">
            <a:avLst/>
          </a:prstGeom>
          <a:noFill/>
          <a:ln w="63500" cap="flat" cmpd="dbl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04;p13">
            <a:extLst>
              <a:ext uri="{FF2B5EF4-FFF2-40B4-BE49-F238E27FC236}">
                <a16:creationId xmlns:a16="http://schemas.microsoft.com/office/drawing/2014/main" id="{84372CBA-69BC-2F9D-0581-5F24839D27A0}"/>
              </a:ext>
            </a:extLst>
          </p:cNvPr>
          <p:cNvCxnSpPr>
            <a:cxnSpLocks/>
            <a:stCxn id="53" idx="3"/>
            <a:endCxn id="7" idx="1"/>
          </p:cNvCxnSpPr>
          <p:nvPr/>
        </p:nvCxnSpPr>
        <p:spPr>
          <a:xfrm>
            <a:off x="6871849" y="4929419"/>
            <a:ext cx="225256" cy="2255"/>
          </a:xfrm>
          <a:prstGeom prst="straightConnector1">
            <a:avLst/>
          </a:prstGeom>
          <a:noFill/>
          <a:ln w="63500" cap="flat" cmpd="dbl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B64B40D-5AC6-3178-1C4F-82FA40477D66}"/>
              </a:ext>
            </a:extLst>
          </p:cNvPr>
          <p:cNvGrpSpPr/>
          <p:nvPr/>
        </p:nvGrpSpPr>
        <p:grpSpPr>
          <a:xfrm>
            <a:off x="5333898" y="4623419"/>
            <a:ext cx="1639707" cy="612000"/>
            <a:chOff x="3982060" y="5125880"/>
            <a:chExt cx="1639707" cy="612000"/>
          </a:xfrm>
        </p:grpSpPr>
        <p:sp>
          <p:nvSpPr>
            <p:cNvPr id="49" name="Google Shape;97;p13">
              <a:extLst>
                <a:ext uri="{FF2B5EF4-FFF2-40B4-BE49-F238E27FC236}">
                  <a16:creationId xmlns:a16="http://schemas.microsoft.com/office/drawing/2014/main" id="{5EC4E7E0-37FE-2FC0-AD17-121858B11457}"/>
                </a:ext>
              </a:extLst>
            </p:cNvPr>
            <p:cNvSpPr txBox="1"/>
            <p:nvPr/>
          </p:nvSpPr>
          <p:spPr>
            <a:xfrm>
              <a:off x="5346367" y="5140011"/>
              <a:ext cx="2754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</a:t>
              </a:r>
              <a:endParaRPr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3" name="Google Shape;102;p13">
              <a:extLst>
                <a:ext uri="{FF2B5EF4-FFF2-40B4-BE49-F238E27FC236}">
                  <a16:creationId xmlns:a16="http://schemas.microsoft.com/office/drawing/2014/main" id="{111FE2A6-07CC-F5CF-8836-C35765C6D25E}"/>
                </a:ext>
              </a:extLst>
            </p:cNvPr>
            <p:cNvSpPr/>
            <p:nvPr/>
          </p:nvSpPr>
          <p:spPr>
            <a:xfrm>
              <a:off x="4080011" y="5125880"/>
              <a:ext cx="1440000" cy="612000"/>
            </a:xfrm>
            <a:prstGeom prst="diamond">
              <a:avLst/>
            </a:prstGeom>
            <a:solidFill>
              <a:srgbClr val="F09699"/>
            </a:solidFill>
            <a:ln w="317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공급한다</a:t>
              </a:r>
              <a:endParaRPr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6" name="Google Shape;105;p13">
              <a:extLst>
                <a:ext uri="{FF2B5EF4-FFF2-40B4-BE49-F238E27FC236}">
                  <a16:creationId xmlns:a16="http://schemas.microsoft.com/office/drawing/2014/main" id="{3A5FF2D3-FBB6-14C9-1F4C-A3743A983AE5}"/>
                </a:ext>
              </a:extLst>
            </p:cNvPr>
            <p:cNvSpPr txBox="1"/>
            <p:nvPr/>
          </p:nvSpPr>
          <p:spPr>
            <a:xfrm>
              <a:off x="3982060" y="5127288"/>
              <a:ext cx="2754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305745C-5401-8C81-A44F-AAB206A4D4FA}"/>
              </a:ext>
            </a:extLst>
          </p:cNvPr>
          <p:cNvGrpSpPr/>
          <p:nvPr/>
        </p:nvGrpSpPr>
        <p:grpSpPr>
          <a:xfrm>
            <a:off x="7656367" y="3825941"/>
            <a:ext cx="1440000" cy="1010185"/>
            <a:chOff x="6596160" y="4126211"/>
            <a:chExt cx="1440000" cy="1010185"/>
          </a:xfrm>
        </p:grpSpPr>
        <p:sp>
          <p:nvSpPr>
            <p:cNvPr id="44" name="Google Shape;93;p13">
              <a:extLst>
                <a:ext uri="{FF2B5EF4-FFF2-40B4-BE49-F238E27FC236}">
                  <a16:creationId xmlns:a16="http://schemas.microsoft.com/office/drawing/2014/main" id="{B47BADE0-3F86-3AB5-61BF-FD02AF31DDBD}"/>
                </a:ext>
              </a:extLst>
            </p:cNvPr>
            <p:cNvSpPr/>
            <p:nvPr/>
          </p:nvSpPr>
          <p:spPr>
            <a:xfrm>
              <a:off x="6596160" y="4283782"/>
              <a:ext cx="1440000" cy="612000"/>
            </a:xfrm>
            <a:prstGeom prst="flowChartDecision">
              <a:avLst/>
            </a:prstGeom>
            <a:solidFill>
              <a:srgbClr val="F09699"/>
            </a:solidFill>
            <a:ln w="31750" cap="flat" cmpd="sng">
              <a:solidFill>
                <a:srgbClr val="F096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포함한다</a:t>
              </a:r>
              <a:endParaRPr sz="1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4" name="Google Shape;103;p13">
              <a:extLst>
                <a:ext uri="{FF2B5EF4-FFF2-40B4-BE49-F238E27FC236}">
                  <a16:creationId xmlns:a16="http://schemas.microsoft.com/office/drawing/2014/main" id="{2F6669CF-E1EC-8295-AF76-D2AA6A7F21FE}"/>
                </a:ext>
              </a:extLst>
            </p:cNvPr>
            <p:cNvSpPr txBox="1"/>
            <p:nvPr/>
          </p:nvSpPr>
          <p:spPr>
            <a:xfrm>
              <a:off x="6942996" y="4126211"/>
              <a:ext cx="2580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7" name="Google Shape;106;p13">
              <a:extLst>
                <a:ext uri="{FF2B5EF4-FFF2-40B4-BE49-F238E27FC236}">
                  <a16:creationId xmlns:a16="http://schemas.microsoft.com/office/drawing/2014/main" id="{83BC029C-3801-A569-9B1E-9B57967EE9A3}"/>
                </a:ext>
              </a:extLst>
            </p:cNvPr>
            <p:cNvSpPr txBox="1"/>
            <p:nvPr/>
          </p:nvSpPr>
          <p:spPr>
            <a:xfrm>
              <a:off x="6925809" y="4797872"/>
              <a:ext cx="249262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M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cxnSp>
        <p:nvCxnSpPr>
          <p:cNvPr id="58" name="Google Shape;107;p13">
            <a:extLst>
              <a:ext uri="{FF2B5EF4-FFF2-40B4-BE49-F238E27FC236}">
                <a16:creationId xmlns:a16="http://schemas.microsoft.com/office/drawing/2014/main" id="{02CFB15D-B117-8781-0A19-A6FA71CD55A4}"/>
              </a:ext>
            </a:extLst>
          </p:cNvPr>
          <p:cNvCxnSpPr>
            <a:cxnSpLocks/>
            <a:stCxn id="7" idx="3"/>
            <a:endCxn id="44" idx="2"/>
          </p:cNvCxnSpPr>
          <p:nvPr/>
        </p:nvCxnSpPr>
        <p:spPr>
          <a:xfrm flipV="1">
            <a:off x="8177105" y="4595512"/>
            <a:ext cx="199262" cy="336162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110;p13">
            <a:extLst>
              <a:ext uri="{FF2B5EF4-FFF2-40B4-BE49-F238E27FC236}">
                <a16:creationId xmlns:a16="http://schemas.microsoft.com/office/drawing/2014/main" id="{8D93EE96-4F19-5861-C9FA-4129014707C4}"/>
              </a:ext>
            </a:extLst>
          </p:cNvPr>
          <p:cNvCxnSpPr>
            <a:cxnSpLocks/>
            <a:stCxn id="11" idx="0"/>
            <a:endCxn id="109" idx="3"/>
          </p:cNvCxnSpPr>
          <p:nvPr/>
        </p:nvCxnSpPr>
        <p:spPr>
          <a:xfrm flipV="1">
            <a:off x="7637105" y="3025181"/>
            <a:ext cx="465962" cy="478955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13;p13">
            <a:extLst>
              <a:ext uri="{FF2B5EF4-FFF2-40B4-BE49-F238E27FC236}">
                <a16:creationId xmlns:a16="http://schemas.microsoft.com/office/drawing/2014/main" id="{6C27BCD6-576C-D5B6-6680-C540C3A9F056}"/>
              </a:ext>
            </a:extLst>
          </p:cNvPr>
          <p:cNvCxnSpPr>
            <a:cxnSpLocks/>
            <a:stCxn id="100" idx="1"/>
            <a:endCxn id="11" idx="3"/>
          </p:cNvCxnSpPr>
          <p:nvPr/>
        </p:nvCxnSpPr>
        <p:spPr>
          <a:xfrm flipH="1">
            <a:off x="7979105" y="3667632"/>
            <a:ext cx="924370" cy="16504"/>
          </a:xfrm>
          <a:prstGeom prst="straightConnector1">
            <a:avLst/>
          </a:prstGeom>
          <a:noFill/>
          <a:ln w="63500" cap="flat" cmpd="dbl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121;p13">
            <a:extLst>
              <a:ext uri="{FF2B5EF4-FFF2-40B4-BE49-F238E27FC236}">
                <a16:creationId xmlns:a16="http://schemas.microsoft.com/office/drawing/2014/main" id="{8D68611E-DFC1-4D9D-8A05-10780BEE0034}"/>
              </a:ext>
            </a:extLst>
          </p:cNvPr>
          <p:cNvCxnSpPr>
            <a:cxnSpLocks/>
            <a:stCxn id="123" idx="4"/>
            <a:endCxn id="121" idx="0"/>
          </p:cNvCxnSpPr>
          <p:nvPr/>
        </p:nvCxnSpPr>
        <p:spPr>
          <a:xfrm>
            <a:off x="9792702" y="2018220"/>
            <a:ext cx="310831" cy="547883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122;p13">
            <a:extLst>
              <a:ext uri="{FF2B5EF4-FFF2-40B4-BE49-F238E27FC236}">
                <a16:creationId xmlns:a16="http://schemas.microsoft.com/office/drawing/2014/main" id="{C217CD6D-EB7E-3BE9-BD4F-143273565ECF}"/>
              </a:ext>
            </a:extLst>
          </p:cNvPr>
          <p:cNvCxnSpPr>
            <a:cxnSpLocks/>
            <a:stCxn id="122" idx="5"/>
            <a:endCxn id="121" idx="1"/>
          </p:cNvCxnSpPr>
          <p:nvPr/>
        </p:nvCxnSpPr>
        <p:spPr>
          <a:xfrm>
            <a:off x="9450419" y="2554234"/>
            <a:ext cx="391546" cy="78586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75;p13">
            <a:extLst>
              <a:ext uri="{FF2B5EF4-FFF2-40B4-BE49-F238E27FC236}">
                <a16:creationId xmlns:a16="http://schemas.microsoft.com/office/drawing/2014/main" id="{001EC585-BBD1-D0A5-2DCE-A123652C2639}"/>
              </a:ext>
            </a:extLst>
          </p:cNvPr>
          <p:cNvSpPr/>
          <p:nvPr/>
        </p:nvSpPr>
        <p:spPr>
          <a:xfrm>
            <a:off x="6937384" y="1125627"/>
            <a:ext cx="1027742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주문날짜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54A1C057-1A4A-605C-5D27-278408EFD634}"/>
              </a:ext>
            </a:extLst>
          </p:cNvPr>
          <p:cNvGrpSpPr/>
          <p:nvPr/>
        </p:nvGrpSpPr>
        <p:grpSpPr>
          <a:xfrm>
            <a:off x="5853177" y="1635713"/>
            <a:ext cx="1131300" cy="789010"/>
            <a:chOff x="7658790" y="1160360"/>
            <a:chExt cx="1131300" cy="789010"/>
          </a:xfrm>
        </p:grpSpPr>
        <p:sp>
          <p:nvSpPr>
            <p:cNvPr id="90" name="Google Shape;85;p13">
              <a:extLst>
                <a:ext uri="{FF2B5EF4-FFF2-40B4-BE49-F238E27FC236}">
                  <a16:creationId xmlns:a16="http://schemas.microsoft.com/office/drawing/2014/main" id="{67747DDD-0884-DA18-4F66-FABC65B88CFA}"/>
                </a:ext>
              </a:extLst>
            </p:cNvPr>
            <p:cNvSpPr txBox="1"/>
            <p:nvPr/>
          </p:nvSpPr>
          <p:spPr>
            <a:xfrm>
              <a:off x="7658790" y="1160360"/>
              <a:ext cx="11313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Primary key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8" name="Google Shape;75;p13">
              <a:extLst>
                <a:ext uri="{FF2B5EF4-FFF2-40B4-BE49-F238E27FC236}">
                  <a16:creationId xmlns:a16="http://schemas.microsoft.com/office/drawing/2014/main" id="{7DACD200-8F09-A0A4-F723-9C70E9417448}"/>
                </a:ext>
              </a:extLst>
            </p:cNvPr>
            <p:cNvSpPr/>
            <p:nvPr/>
          </p:nvSpPr>
          <p:spPr>
            <a:xfrm>
              <a:off x="7710569" y="1493796"/>
              <a:ext cx="1027742" cy="455574"/>
            </a:xfrm>
            <a:prstGeom prst="ellipse">
              <a:avLst/>
            </a:prstGeom>
            <a:noFill/>
            <a:ln w="31750" cap="flat" cmpd="sng">
              <a:solidFill>
                <a:srgbClr val="F096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u="sng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주문</a:t>
              </a:r>
              <a:r>
                <a:rPr lang="ko-KR" altLang="en-US" sz="1000" u="sng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번호</a:t>
              </a:r>
              <a:endParaRPr sz="1000" u="sng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05" name="Google Shape;75;p13">
            <a:extLst>
              <a:ext uri="{FF2B5EF4-FFF2-40B4-BE49-F238E27FC236}">
                <a16:creationId xmlns:a16="http://schemas.microsoft.com/office/drawing/2014/main" id="{E738ED45-2D45-522A-EC9B-BF87DAA34DFB}"/>
              </a:ext>
            </a:extLst>
          </p:cNvPr>
          <p:cNvSpPr/>
          <p:nvPr/>
        </p:nvSpPr>
        <p:spPr>
          <a:xfrm>
            <a:off x="8130967" y="1326157"/>
            <a:ext cx="1027742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</a:t>
            </a: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9" name="Google Shape;75;p13">
            <a:extLst>
              <a:ext uri="{FF2B5EF4-FFF2-40B4-BE49-F238E27FC236}">
                <a16:creationId xmlns:a16="http://schemas.microsoft.com/office/drawing/2014/main" id="{BCFAA68F-0974-4E3F-91D0-EFC9E2A39E52}"/>
              </a:ext>
            </a:extLst>
          </p:cNvPr>
          <p:cNvSpPr/>
          <p:nvPr/>
        </p:nvSpPr>
        <p:spPr>
          <a:xfrm>
            <a:off x="7952558" y="2636324"/>
            <a:ext cx="1027742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식사유형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1" name="Google Shape;75;p13">
            <a:extLst>
              <a:ext uri="{FF2B5EF4-FFF2-40B4-BE49-F238E27FC236}">
                <a16:creationId xmlns:a16="http://schemas.microsoft.com/office/drawing/2014/main" id="{B16730D3-3926-C771-7965-7296427A9477}"/>
              </a:ext>
            </a:extLst>
          </p:cNvPr>
          <p:cNvSpPr/>
          <p:nvPr/>
        </p:nvSpPr>
        <p:spPr>
          <a:xfrm>
            <a:off x="10213998" y="5466698"/>
            <a:ext cx="1027742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비밀번호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1" name="Google Shape;75;p13">
            <a:extLst>
              <a:ext uri="{FF2B5EF4-FFF2-40B4-BE49-F238E27FC236}">
                <a16:creationId xmlns:a16="http://schemas.microsoft.com/office/drawing/2014/main" id="{EDF0379F-35EC-B77F-8A21-E3225A6B75F0}"/>
              </a:ext>
            </a:extLst>
          </p:cNvPr>
          <p:cNvSpPr/>
          <p:nvPr/>
        </p:nvSpPr>
        <p:spPr>
          <a:xfrm>
            <a:off x="9733620" y="2566103"/>
            <a:ext cx="739825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주소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2" name="Google Shape;75;p13">
            <a:extLst>
              <a:ext uri="{FF2B5EF4-FFF2-40B4-BE49-F238E27FC236}">
                <a16:creationId xmlns:a16="http://schemas.microsoft.com/office/drawing/2014/main" id="{B8BF5563-3F0C-783D-6FB4-AC771A8BD019}"/>
              </a:ext>
            </a:extLst>
          </p:cNvPr>
          <p:cNvSpPr/>
          <p:nvPr/>
        </p:nvSpPr>
        <p:spPr>
          <a:xfrm>
            <a:off x="8818939" y="2165377"/>
            <a:ext cx="739825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3" name="Google Shape;75;p13">
            <a:extLst>
              <a:ext uri="{FF2B5EF4-FFF2-40B4-BE49-F238E27FC236}">
                <a16:creationId xmlns:a16="http://schemas.microsoft.com/office/drawing/2014/main" id="{99A474FA-7E53-D664-971D-A2DD86E0D80D}"/>
              </a:ext>
            </a:extLst>
          </p:cNvPr>
          <p:cNvSpPr/>
          <p:nvPr/>
        </p:nvSpPr>
        <p:spPr>
          <a:xfrm>
            <a:off x="9422789" y="1562646"/>
            <a:ext cx="739825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3" name="Google Shape;75;p13">
            <a:extLst>
              <a:ext uri="{FF2B5EF4-FFF2-40B4-BE49-F238E27FC236}">
                <a16:creationId xmlns:a16="http://schemas.microsoft.com/office/drawing/2014/main" id="{0A5409D3-20C1-6FB7-43DE-6BF4DB6B1084}"/>
              </a:ext>
            </a:extLst>
          </p:cNvPr>
          <p:cNvSpPr/>
          <p:nvPr/>
        </p:nvSpPr>
        <p:spPr>
          <a:xfrm>
            <a:off x="11033904" y="2456332"/>
            <a:ext cx="739825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나이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6" name="Google Shape;75;p13">
            <a:extLst>
              <a:ext uri="{FF2B5EF4-FFF2-40B4-BE49-F238E27FC236}">
                <a16:creationId xmlns:a16="http://schemas.microsoft.com/office/drawing/2014/main" id="{52271F5D-F816-6E00-60B2-720C9BDCDD40}"/>
              </a:ext>
            </a:extLst>
          </p:cNvPr>
          <p:cNvSpPr/>
          <p:nvPr/>
        </p:nvSpPr>
        <p:spPr>
          <a:xfrm>
            <a:off x="11038132" y="4904610"/>
            <a:ext cx="739825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성별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0" name="Google Shape;75;p13">
            <a:extLst>
              <a:ext uri="{FF2B5EF4-FFF2-40B4-BE49-F238E27FC236}">
                <a16:creationId xmlns:a16="http://schemas.microsoft.com/office/drawing/2014/main" id="{A2EB8B96-65DB-1614-F10C-A5A677C95B53}"/>
              </a:ext>
            </a:extLst>
          </p:cNvPr>
          <p:cNvSpPr/>
          <p:nvPr/>
        </p:nvSpPr>
        <p:spPr>
          <a:xfrm>
            <a:off x="9223937" y="4061725"/>
            <a:ext cx="739825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수량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36C4BF3-FF28-4F1C-3BB4-E7C2B34DF98C}"/>
              </a:ext>
            </a:extLst>
          </p:cNvPr>
          <p:cNvGrpSpPr/>
          <p:nvPr/>
        </p:nvGrpSpPr>
        <p:grpSpPr>
          <a:xfrm>
            <a:off x="4138048" y="3004980"/>
            <a:ext cx="1131300" cy="746311"/>
            <a:chOff x="3414389" y="4107146"/>
            <a:chExt cx="1131300" cy="746311"/>
          </a:xfrm>
        </p:grpSpPr>
        <p:sp>
          <p:nvSpPr>
            <p:cNvPr id="91" name="Google Shape;85;p13">
              <a:extLst>
                <a:ext uri="{FF2B5EF4-FFF2-40B4-BE49-F238E27FC236}">
                  <a16:creationId xmlns:a16="http://schemas.microsoft.com/office/drawing/2014/main" id="{6C945305-A1E7-7780-B041-89C0DC0352BA}"/>
                </a:ext>
              </a:extLst>
            </p:cNvPr>
            <p:cNvSpPr txBox="1"/>
            <p:nvPr/>
          </p:nvSpPr>
          <p:spPr>
            <a:xfrm>
              <a:off x="3414389" y="4107146"/>
              <a:ext cx="11313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Primary key</a:t>
              </a:r>
              <a:endParaRPr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41" name="Google Shape;75;p13">
              <a:extLst>
                <a:ext uri="{FF2B5EF4-FFF2-40B4-BE49-F238E27FC236}">
                  <a16:creationId xmlns:a16="http://schemas.microsoft.com/office/drawing/2014/main" id="{63C2A6D5-7E3E-82ED-F058-DFE09F1F048A}"/>
                </a:ext>
              </a:extLst>
            </p:cNvPr>
            <p:cNvSpPr/>
            <p:nvPr/>
          </p:nvSpPr>
          <p:spPr>
            <a:xfrm>
              <a:off x="3466168" y="4397883"/>
              <a:ext cx="1027742" cy="455574"/>
            </a:xfrm>
            <a:prstGeom prst="ellipse">
              <a:avLst/>
            </a:prstGeom>
            <a:noFill/>
            <a:ln w="317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u="sng" dirty="0" err="1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코너명</a:t>
              </a:r>
              <a:endParaRPr sz="1000" b="1" u="sng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43" name="Google Shape;75;p13">
            <a:extLst>
              <a:ext uri="{FF2B5EF4-FFF2-40B4-BE49-F238E27FC236}">
                <a16:creationId xmlns:a16="http://schemas.microsoft.com/office/drawing/2014/main" id="{A9577C78-A480-8D61-79A6-C6D48062C101}"/>
              </a:ext>
            </a:extLst>
          </p:cNvPr>
          <p:cNvSpPr/>
          <p:nvPr/>
        </p:nvSpPr>
        <p:spPr>
          <a:xfrm>
            <a:off x="7123348" y="1847613"/>
            <a:ext cx="1029600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</a:t>
            </a: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시간정보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27016F2-0586-C2F6-429D-6A3B2E27BF26}"/>
              </a:ext>
            </a:extLst>
          </p:cNvPr>
          <p:cNvGrpSpPr/>
          <p:nvPr/>
        </p:nvGrpSpPr>
        <p:grpSpPr>
          <a:xfrm>
            <a:off x="7815074" y="5626364"/>
            <a:ext cx="1131300" cy="794098"/>
            <a:chOff x="7773246" y="5763932"/>
            <a:chExt cx="1131300" cy="794098"/>
          </a:xfrm>
        </p:grpSpPr>
        <p:sp>
          <p:nvSpPr>
            <p:cNvPr id="34" name="Google Shape;85;p13">
              <a:extLst>
                <a:ext uri="{FF2B5EF4-FFF2-40B4-BE49-F238E27FC236}">
                  <a16:creationId xmlns:a16="http://schemas.microsoft.com/office/drawing/2014/main" id="{71C58B20-BC53-C1DA-77B9-F5085BD4F3F0}"/>
                </a:ext>
              </a:extLst>
            </p:cNvPr>
            <p:cNvSpPr txBox="1"/>
            <p:nvPr/>
          </p:nvSpPr>
          <p:spPr>
            <a:xfrm>
              <a:off x="7773246" y="6219506"/>
              <a:ext cx="11313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Primary key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46" name="Google Shape;75;p13">
              <a:extLst>
                <a:ext uri="{FF2B5EF4-FFF2-40B4-BE49-F238E27FC236}">
                  <a16:creationId xmlns:a16="http://schemas.microsoft.com/office/drawing/2014/main" id="{88F39364-0C14-126D-F7E1-EE76F0549050}"/>
                </a:ext>
              </a:extLst>
            </p:cNvPr>
            <p:cNvSpPr/>
            <p:nvPr/>
          </p:nvSpPr>
          <p:spPr>
            <a:xfrm>
              <a:off x="7816606" y="5763932"/>
              <a:ext cx="1027742" cy="455574"/>
            </a:xfrm>
            <a:prstGeom prst="ellipse">
              <a:avLst/>
            </a:prstGeom>
            <a:noFill/>
            <a:ln w="31750" cap="flat" cmpd="sng">
              <a:solidFill>
                <a:srgbClr val="F096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u="sng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메뉴명</a:t>
              </a:r>
              <a:endParaRPr sz="1000" u="sng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A43D96D2-2C94-F5A6-98EF-F58E24AAD2D4}"/>
              </a:ext>
            </a:extLst>
          </p:cNvPr>
          <p:cNvGrpSpPr/>
          <p:nvPr/>
        </p:nvGrpSpPr>
        <p:grpSpPr>
          <a:xfrm>
            <a:off x="10150348" y="1646777"/>
            <a:ext cx="1131300" cy="785274"/>
            <a:chOff x="6259387" y="1342023"/>
            <a:chExt cx="1131300" cy="785274"/>
          </a:xfrm>
        </p:grpSpPr>
        <p:sp>
          <p:nvSpPr>
            <p:cNvPr id="92" name="Google Shape;85;p13">
              <a:extLst>
                <a:ext uri="{FF2B5EF4-FFF2-40B4-BE49-F238E27FC236}">
                  <a16:creationId xmlns:a16="http://schemas.microsoft.com/office/drawing/2014/main" id="{9870A093-9F73-3F62-9CFD-77723956EC36}"/>
                </a:ext>
              </a:extLst>
            </p:cNvPr>
            <p:cNvSpPr txBox="1"/>
            <p:nvPr/>
          </p:nvSpPr>
          <p:spPr>
            <a:xfrm>
              <a:off x="6259387" y="1342023"/>
              <a:ext cx="11313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Primary key</a:t>
              </a:r>
              <a:endParaRPr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66" name="Google Shape;75;p13">
              <a:extLst>
                <a:ext uri="{FF2B5EF4-FFF2-40B4-BE49-F238E27FC236}">
                  <a16:creationId xmlns:a16="http://schemas.microsoft.com/office/drawing/2014/main" id="{233AB9D0-A860-B4DC-56EE-B88F949A8336}"/>
                </a:ext>
              </a:extLst>
            </p:cNvPr>
            <p:cNvSpPr/>
            <p:nvPr/>
          </p:nvSpPr>
          <p:spPr>
            <a:xfrm>
              <a:off x="6315469" y="1671723"/>
              <a:ext cx="1027742" cy="455574"/>
            </a:xfrm>
            <a:prstGeom prst="ellipse">
              <a:avLst/>
            </a:prstGeom>
            <a:noFill/>
            <a:ln w="317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u="sng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휴대폰</a:t>
              </a:r>
              <a:endParaRPr lang="en-US" altLang="ko-KR" sz="1000" b="1" u="sng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u="sng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번호</a:t>
              </a:r>
              <a:endParaRPr sz="1000" b="1" u="sng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74" name="Google Shape;75;p13">
            <a:extLst>
              <a:ext uri="{FF2B5EF4-FFF2-40B4-BE49-F238E27FC236}">
                <a16:creationId xmlns:a16="http://schemas.microsoft.com/office/drawing/2014/main" id="{084E36FF-AC76-2923-7D2B-64579468443C}"/>
              </a:ext>
            </a:extLst>
          </p:cNvPr>
          <p:cNvSpPr/>
          <p:nvPr/>
        </p:nvSpPr>
        <p:spPr>
          <a:xfrm>
            <a:off x="6753435" y="5432088"/>
            <a:ext cx="739825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가격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79" name="Google Shape;113;p13">
            <a:extLst>
              <a:ext uri="{FF2B5EF4-FFF2-40B4-BE49-F238E27FC236}">
                <a16:creationId xmlns:a16="http://schemas.microsoft.com/office/drawing/2014/main" id="{8B609442-0626-0649-CC31-B929D119A087}"/>
              </a:ext>
            </a:extLst>
          </p:cNvPr>
          <p:cNvCxnSpPr>
            <a:cxnSpLocks/>
            <a:stCxn id="66" idx="3"/>
            <a:endCxn id="11" idx="1"/>
          </p:cNvCxnSpPr>
          <p:nvPr/>
        </p:nvCxnSpPr>
        <p:spPr>
          <a:xfrm>
            <a:off x="6873428" y="3684136"/>
            <a:ext cx="421677" cy="0"/>
          </a:xfrm>
          <a:prstGeom prst="straightConnector1">
            <a:avLst/>
          </a:prstGeom>
          <a:noFill/>
          <a:ln w="63500" cap="flat" cmpd="dbl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75;p13">
            <a:extLst>
              <a:ext uri="{FF2B5EF4-FFF2-40B4-BE49-F238E27FC236}">
                <a16:creationId xmlns:a16="http://schemas.microsoft.com/office/drawing/2014/main" id="{3F9AA395-2180-3D64-745C-F0A4B6F5A07A}"/>
              </a:ext>
            </a:extLst>
          </p:cNvPr>
          <p:cNvSpPr/>
          <p:nvPr/>
        </p:nvSpPr>
        <p:spPr>
          <a:xfrm>
            <a:off x="5869598" y="2611427"/>
            <a:ext cx="1027742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완료여부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85" name="Google Shape;110;p13">
            <a:extLst>
              <a:ext uri="{FF2B5EF4-FFF2-40B4-BE49-F238E27FC236}">
                <a16:creationId xmlns:a16="http://schemas.microsoft.com/office/drawing/2014/main" id="{6AAA0E24-3182-F3D1-64C9-3863FC3CA92E}"/>
              </a:ext>
            </a:extLst>
          </p:cNvPr>
          <p:cNvCxnSpPr>
            <a:cxnSpLocks/>
            <a:stCxn id="11" idx="0"/>
            <a:endCxn id="83" idx="5"/>
          </p:cNvCxnSpPr>
          <p:nvPr/>
        </p:nvCxnSpPr>
        <p:spPr>
          <a:xfrm flipH="1" flipV="1">
            <a:off x="6746831" y="3000284"/>
            <a:ext cx="890274" cy="503852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114;p13">
            <a:extLst>
              <a:ext uri="{FF2B5EF4-FFF2-40B4-BE49-F238E27FC236}">
                <a16:creationId xmlns:a16="http://schemas.microsoft.com/office/drawing/2014/main" id="{1141A0A5-6C92-C2DE-539F-59F51687BBB4}"/>
              </a:ext>
            </a:extLst>
          </p:cNvPr>
          <p:cNvCxnSpPr>
            <a:cxnSpLocks/>
            <a:stCxn id="10" idx="0"/>
            <a:endCxn id="66" idx="1"/>
          </p:cNvCxnSpPr>
          <p:nvPr/>
        </p:nvCxnSpPr>
        <p:spPr>
          <a:xfrm flipV="1">
            <a:off x="5230188" y="3684136"/>
            <a:ext cx="203240" cy="437976"/>
          </a:xfrm>
          <a:prstGeom prst="straightConnector1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A06F433-50D9-DC3B-880B-85245AE7889F}"/>
              </a:ext>
            </a:extLst>
          </p:cNvPr>
          <p:cNvGrpSpPr/>
          <p:nvPr/>
        </p:nvGrpSpPr>
        <p:grpSpPr>
          <a:xfrm>
            <a:off x="5362800" y="3362036"/>
            <a:ext cx="1578097" cy="628100"/>
            <a:chOff x="3967785" y="3461369"/>
            <a:chExt cx="1578097" cy="628100"/>
          </a:xfrm>
        </p:grpSpPr>
        <p:sp>
          <p:nvSpPr>
            <p:cNvPr id="66" name="Google Shape;99;p13">
              <a:extLst>
                <a:ext uri="{FF2B5EF4-FFF2-40B4-BE49-F238E27FC236}">
                  <a16:creationId xmlns:a16="http://schemas.microsoft.com/office/drawing/2014/main" id="{92D038FE-F8FC-80C4-46AF-EA98690EA545}"/>
                </a:ext>
              </a:extLst>
            </p:cNvPr>
            <p:cNvSpPr/>
            <p:nvPr/>
          </p:nvSpPr>
          <p:spPr>
            <a:xfrm>
              <a:off x="4038413" y="3477469"/>
              <a:ext cx="1440000" cy="612000"/>
            </a:xfrm>
            <a:prstGeom prst="diamond">
              <a:avLst/>
            </a:prstGeom>
            <a:solidFill>
              <a:srgbClr val="F09699"/>
            </a:solidFill>
            <a:ln w="317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속한다</a:t>
              </a:r>
              <a:endParaRPr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6" name="Google Shape;115;p13">
              <a:extLst>
                <a:ext uri="{FF2B5EF4-FFF2-40B4-BE49-F238E27FC236}">
                  <a16:creationId xmlns:a16="http://schemas.microsoft.com/office/drawing/2014/main" id="{7DD5CFF1-8C0F-EA1E-D858-93A00001C000}"/>
                </a:ext>
              </a:extLst>
            </p:cNvPr>
            <p:cNvSpPr txBox="1"/>
            <p:nvPr/>
          </p:nvSpPr>
          <p:spPr>
            <a:xfrm>
              <a:off x="5277982" y="3461405"/>
              <a:ext cx="2679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</a:t>
              </a:r>
              <a:endParaRPr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23" name="Google Shape;116;p13">
              <a:extLst>
                <a:ext uri="{FF2B5EF4-FFF2-40B4-BE49-F238E27FC236}">
                  <a16:creationId xmlns:a16="http://schemas.microsoft.com/office/drawing/2014/main" id="{5A1D2CFC-42A2-7D5A-7362-CFADA0F4BC87}"/>
                </a:ext>
              </a:extLst>
            </p:cNvPr>
            <p:cNvSpPr txBox="1"/>
            <p:nvPr/>
          </p:nvSpPr>
          <p:spPr>
            <a:xfrm>
              <a:off x="3967785" y="3461369"/>
              <a:ext cx="2679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45CF0C57-B9F8-1C14-C256-97C329AF1DAC}"/>
              </a:ext>
            </a:extLst>
          </p:cNvPr>
          <p:cNvGrpSpPr/>
          <p:nvPr/>
        </p:nvGrpSpPr>
        <p:grpSpPr>
          <a:xfrm>
            <a:off x="8814900" y="4518420"/>
            <a:ext cx="1599452" cy="709490"/>
            <a:chOff x="7923047" y="3176843"/>
            <a:chExt cx="1599452" cy="709490"/>
          </a:xfrm>
        </p:grpSpPr>
        <p:sp>
          <p:nvSpPr>
            <p:cNvPr id="211" name="Google Shape;99;p13">
              <a:extLst>
                <a:ext uri="{FF2B5EF4-FFF2-40B4-BE49-F238E27FC236}">
                  <a16:creationId xmlns:a16="http://schemas.microsoft.com/office/drawing/2014/main" id="{36D9B42B-A496-0AA3-D48E-1CDC5EA2D19A}"/>
                </a:ext>
              </a:extLst>
            </p:cNvPr>
            <p:cNvSpPr/>
            <p:nvPr/>
          </p:nvSpPr>
          <p:spPr>
            <a:xfrm>
              <a:off x="8056997" y="3274333"/>
              <a:ext cx="1440000" cy="612000"/>
            </a:xfrm>
            <a:prstGeom prst="diamond">
              <a:avLst/>
            </a:prstGeom>
            <a:solidFill>
              <a:srgbClr val="F09699"/>
            </a:solidFill>
            <a:ln w="31750" cap="flat" cmpd="sng">
              <a:solidFill>
                <a:srgbClr val="F096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장바구니</a:t>
              </a:r>
              <a:endParaRPr sz="1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12" name="Google Shape;115;p13">
              <a:extLst>
                <a:ext uri="{FF2B5EF4-FFF2-40B4-BE49-F238E27FC236}">
                  <a16:creationId xmlns:a16="http://schemas.microsoft.com/office/drawing/2014/main" id="{6CCCBBEB-46DC-180F-53AF-B5C07231181B}"/>
                </a:ext>
              </a:extLst>
            </p:cNvPr>
            <p:cNvSpPr txBox="1"/>
            <p:nvPr/>
          </p:nvSpPr>
          <p:spPr>
            <a:xfrm>
              <a:off x="9254599" y="3176843"/>
              <a:ext cx="2679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13" name="Google Shape;116;p13">
              <a:extLst>
                <a:ext uri="{FF2B5EF4-FFF2-40B4-BE49-F238E27FC236}">
                  <a16:creationId xmlns:a16="http://schemas.microsoft.com/office/drawing/2014/main" id="{0E22BD47-7873-9571-2A54-237384CB1A94}"/>
                </a:ext>
              </a:extLst>
            </p:cNvPr>
            <p:cNvSpPr txBox="1"/>
            <p:nvPr/>
          </p:nvSpPr>
          <p:spPr>
            <a:xfrm>
              <a:off x="7923047" y="3195372"/>
              <a:ext cx="2679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M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cxnSp>
        <p:nvCxnSpPr>
          <p:cNvPr id="214" name="Google Shape;98;p13">
            <a:extLst>
              <a:ext uri="{FF2B5EF4-FFF2-40B4-BE49-F238E27FC236}">
                <a16:creationId xmlns:a16="http://schemas.microsoft.com/office/drawing/2014/main" id="{DBEDB36E-7DC3-4E27-ABA4-CCDEE2CA6665}"/>
              </a:ext>
            </a:extLst>
          </p:cNvPr>
          <p:cNvCxnSpPr>
            <a:cxnSpLocks/>
            <a:stCxn id="9" idx="1"/>
            <a:endCxn id="211" idx="3"/>
          </p:cNvCxnSpPr>
          <p:nvPr/>
        </p:nvCxnSpPr>
        <p:spPr>
          <a:xfrm flipH="1">
            <a:off x="10388850" y="4279838"/>
            <a:ext cx="336046" cy="642072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98;p13">
            <a:extLst>
              <a:ext uri="{FF2B5EF4-FFF2-40B4-BE49-F238E27FC236}">
                <a16:creationId xmlns:a16="http://schemas.microsoft.com/office/drawing/2014/main" id="{83BCE32E-EC13-2042-8FD8-CE8ABD08F095}"/>
              </a:ext>
            </a:extLst>
          </p:cNvPr>
          <p:cNvCxnSpPr>
            <a:cxnSpLocks/>
            <a:stCxn id="7" idx="3"/>
            <a:endCxn id="211" idx="1"/>
          </p:cNvCxnSpPr>
          <p:nvPr/>
        </p:nvCxnSpPr>
        <p:spPr>
          <a:xfrm flipV="1">
            <a:off x="8177105" y="4921910"/>
            <a:ext cx="771745" cy="9764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75;p13">
            <a:extLst>
              <a:ext uri="{FF2B5EF4-FFF2-40B4-BE49-F238E27FC236}">
                <a16:creationId xmlns:a16="http://schemas.microsoft.com/office/drawing/2014/main" id="{79F84A9E-64FE-FD33-1B49-4570F86EA02F}"/>
              </a:ext>
            </a:extLst>
          </p:cNvPr>
          <p:cNvSpPr/>
          <p:nvPr/>
        </p:nvSpPr>
        <p:spPr>
          <a:xfrm>
            <a:off x="9304455" y="5432088"/>
            <a:ext cx="739825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수량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221" name="Google Shape;54;p13">
            <a:extLst>
              <a:ext uri="{FF2B5EF4-FFF2-40B4-BE49-F238E27FC236}">
                <a16:creationId xmlns:a16="http://schemas.microsoft.com/office/drawing/2014/main" id="{78DA94A9-0CAB-BA96-3C3A-56EC5AEFE709}"/>
              </a:ext>
            </a:extLst>
          </p:cNvPr>
          <p:cNvCxnSpPr>
            <a:cxnSpLocks/>
            <a:stCxn id="211" idx="2"/>
            <a:endCxn id="220" idx="0"/>
          </p:cNvCxnSpPr>
          <p:nvPr/>
        </p:nvCxnSpPr>
        <p:spPr>
          <a:xfrm>
            <a:off x="9668850" y="5227910"/>
            <a:ext cx="5518" cy="204178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DD74E65-B254-5B67-0468-BAF88DF6A214}"/>
              </a:ext>
            </a:extLst>
          </p:cNvPr>
          <p:cNvSpPr txBox="1"/>
          <p:nvPr/>
        </p:nvSpPr>
        <p:spPr>
          <a:xfrm>
            <a:off x="261643" y="3567071"/>
            <a:ext cx="4013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단계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	 2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진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관계 타입</a:t>
            </a:r>
            <a:endParaRPr lang="en-US" altLang="ko-KR" b="1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E69187A-DC8C-7F84-D608-D97608EC88AC}"/>
              </a:ext>
            </a:extLst>
          </p:cNvPr>
          <p:cNvSpPr txBox="1"/>
          <p:nvPr/>
        </p:nvSpPr>
        <p:spPr>
          <a:xfrm>
            <a:off x="261643" y="5255159"/>
            <a:ext cx="61309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b="0" i="0" u="sng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휴대폰번호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성별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나이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비밀번호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400" b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푸드코트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코너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b="0" i="0" u="sng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코너명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400" b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푸드코트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메뉴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b="0" i="0" u="sng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메뉴명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가격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none" strike="noStrike" dirty="0" err="1">
                <a:solidFill>
                  <a:srgbClr val="0000FF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코너명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b="0" i="0" u="sng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주문번호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주문날짜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주문시각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식사유형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 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완료 여부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FF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휴대폰번호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none" strike="noStrike" dirty="0" err="1">
                <a:solidFill>
                  <a:srgbClr val="0000FF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코너명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400" b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CE324837-D157-53D0-4515-1CECDD307645}"/>
              </a:ext>
            </a:extLst>
          </p:cNvPr>
          <p:cNvGrpSpPr/>
          <p:nvPr/>
        </p:nvGrpSpPr>
        <p:grpSpPr>
          <a:xfrm>
            <a:off x="8824033" y="3276583"/>
            <a:ext cx="1644629" cy="697049"/>
            <a:chOff x="7977555" y="3189284"/>
            <a:chExt cx="1644629" cy="697049"/>
          </a:xfrm>
        </p:grpSpPr>
        <p:sp>
          <p:nvSpPr>
            <p:cNvPr id="100" name="Google Shape;99;p13">
              <a:extLst>
                <a:ext uri="{FF2B5EF4-FFF2-40B4-BE49-F238E27FC236}">
                  <a16:creationId xmlns:a16="http://schemas.microsoft.com/office/drawing/2014/main" id="{65646E44-A735-C067-6E8E-4FD9711E7DC7}"/>
                </a:ext>
              </a:extLst>
            </p:cNvPr>
            <p:cNvSpPr/>
            <p:nvPr/>
          </p:nvSpPr>
          <p:spPr>
            <a:xfrm>
              <a:off x="8056997" y="3274333"/>
              <a:ext cx="1440000" cy="612000"/>
            </a:xfrm>
            <a:prstGeom prst="diamond">
              <a:avLst/>
            </a:prstGeom>
            <a:solidFill>
              <a:srgbClr val="F09699"/>
            </a:solidFill>
            <a:ln w="317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주문한다</a:t>
              </a:r>
              <a:endParaRPr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01" name="Google Shape;115;p13">
              <a:extLst>
                <a:ext uri="{FF2B5EF4-FFF2-40B4-BE49-F238E27FC236}">
                  <a16:creationId xmlns:a16="http://schemas.microsoft.com/office/drawing/2014/main" id="{48F31082-5B18-03D4-12DA-4A5C44A72C28}"/>
                </a:ext>
              </a:extLst>
            </p:cNvPr>
            <p:cNvSpPr txBox="1"/>
            <p:nvPr/>
          </p:nvSpPr>
          <p:spPr>
            <a:xfrm>
              <a:off x="7977555" y="3206893"/>
              <a:ext cx="2679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</a:t>
              </a:r>
              <a:endParaRPr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02" name="Google Shape;116;p13">
              <a:extLst>
                <a:ext uri="{FF2B5EF4-FFF2-40B4-BE49-F238E27FC236}">
                  <a16:creationId xmlns:a16="http://schemas.microsoft.com/office/drawing/2014/main" id="{BFF7850A-3128-9B68-4026-DD8C212E4E73}"/>
                </a:ext>
              </a:extLst>
            </p:cNvPr>
            <p:cNvSpPr txBox="1"/>
            <p:nvPr/>
          </p:nvSpPr>
          <p:spPr>
            <a:xfrm>
              <a:off x="9354284" y="3189284"/>
              <a:ext cx="2679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cxnSp>
        <p:nvCxnSpPr>
          <p:cNvPr id="103" name="연결선: 구부러짐 102">
            <a:extLst>
              <a:ext uri="{FF2B5EF4-FFF2-40B4-BE49-F238E27FC236}">
                <a16:creationId xmlns:a16="http://schemas.microsoft.com/office/drawing/2014/main" id="{D74CDD9A-153A-8575-7E01-BBC2B0F3D0B2}"/>
              </a:ext>
            </a:extLst>
          </p:cNvPr>
          <p:cNvCxnSpPr>
            <a:cxnSpLocks/>
            <a:stCxn id="66" idx="0"/>
            <a:endCxn id="86" idx="0"/>
          </p:cNvCxnSpPr>
          <p:nvPr/>
        </p:nvCxnSpPr>
        <p:spPr>
          <a:xfrm rot="16200000" flipH="1" flipV="1">
            <a:off x="4116356" y="1529998"/>
            <a:ext cx="188935" cy="3885209"/>
          </a:xfrm>
          <a:prstGeom prst="curvedConnector3">
            <a:avLst>
              <a:gd name="adj1" fmla="val -219765"/>
            </a:avLst>
          </a:prstGeom>
          <a:ln w="19050">
            <a:solidFill>
              <a:srgbClr val="F34E7F"/>
            </a:solidFill>
            <a:prstDash val="dash"/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구부러짐 103">
            <a:extLst>
              <a:ext uri="{FF2B5EF4-FFF2-40B4-BE49-F238E27FC236}">
                <a16:creationId xmlns:a16="http://schemas.microsoft.com/office/drawing/2014/main" id="{18FF64FB-0B03-5523-E724-76883D7FA929}"/>
              </a:ext>
            </a:extLst>
          </p:cNvPr>
          <p:cNvCxnSpPr>
            <a:cxnSpLocks/>
            <a:stCxn id="53" idx="0"/>
            <a:endCxn id="86" idx="0"/>
          </p:cNvCxnSpPr>
          <p:nvPr/>
        </p:nvCxnSpPr>
        <p:spPr>
          <a:xfrm rot="16200000" flipV="1">
            <a:off x="3681860" y="2153430"/>
            <a:ext cx="1056348" cy="3883630"/>
          </a:xfrm>
          <a:prstGeom prst="curvedConnector3">
            <a:avLst>
              <a:gd name="adj1" fmla="val 126057"/>
            </a:avLst>
          </a:prstGeom>
          <a:ln w="19050">
            <a:solidFill>
              <a:srgbClr val="F34E7F"/>
            </a:solidFill>
            <a:prstDash val="dash"/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구부러짐 105">
            <a:extLst>
              <a:ext uri="{FF2B5EF4-FFF2-40B4-BE49-F238E27FC236}">
                <a16:creationId xmlns:a16="http://schemas.microsoft.com/office/drawing/2014/main" id="{59905808-B712-1488-7F53-BC0E06726D51}"/>
              </a:ext>
            </a:extLst>
          </p:cNvPr>
          <p:cNvCxnSpPr>
            <a:cxnSpLocks/>
            <a:stCxn id="100" idx="0"/>
            <a:endCxn id="86" idx="0"/>
          </p:cNvCxnSpPr>
          <p:nvPr/>
        </p:nvCxnSpPr>
        <p:spPr>
          <a:xfrm rot="16200000" flipH="1" flipV="1">
            <a:off x="5843127" y="-213277"/>
            <a:ext cx="205439" cy="7355256"/>
          </a:xfrm>
          <a:prstGeom prst="curvedConnector3">
            <a:avLst>
              <a:gd name="adj1" fmla="val -401949"/>
            </a:avLst>
          </a:prstGeom>
          <a:ln w="19050">
            <a:solidFill>
              <a:srgbClr val="F34E7F"/>
            </a:solidFill>
            <a:prstDash val="dash"/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8466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F7BE17-A43C-F8A0-ECBE-314468FF1BBF}"/>
              </a:ext>
            </a:extLst>
          </p:cNvPr>
          <p:cNvSpPr/>
          <p:nvPr/>
        </p:nvSpPr>
        <p:spPr>
          <a:xfrm>
            <a:off x="444029" y="399307"/>
            <a:ext cx="33348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ER</a:t>
            </a:r>
            <a:r>
              <a:rPr lang="ko-KR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다이어그램</a:t>
            </a:r>
            <a:r>
              <a:rPr lang="ko-KR" altLang="en-US" sz="2800" dirty="0"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과</a:t>
            </a:r>
            <a:endParaRPr lang="en-US" altLang="ko-KR" sz="2800" dirty="0"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릴레이션 사상</a:t>
            </a:r>
          </a:p>
        </p:txBody>
      </p:sp>
      <p:cxnSp>
        <p:nvCxnSpPr>
          <p:cNvPr id="6" name="Google Shape;54;p13">
            <a:extLst>
              <a:ext uri="{FF2B5EF4-FFF2-40B4-BE49-F238E27FC236}">
                <a16:creationId xmlns:a16="http://schemas.microsoft.com/office/drawing/2014/main" id="{11C375D9-92F0-389D-95C3-922F6D2B4A15}"/>
              </a:ext>
            </a:extLst>
          </p:cNvPr>
          <p:cNvCxnSpPr>
            <a:cxnSpLocks/>
            <a:stCxn id="140" idx="2"/>
            <a:endCxn id="44" idx="3"/>
          </p:cNvCxnSpPr>
          <p:nvPr/>
        </p:nvCxnSpPr>
        <p:spPr>
          <a:xfrm flipH="1">
            <a:off x="9096367" y="4289512"/>
            <a:ext cx="127570" cy="0"/>
          </a:xfrm>
          <a:prstGeom prst="straightConnector1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56;p13">
            <a:extLst>
              <a:ext uri="{FF2B5EF4-FFF2-40B4-BE49-F238E27FC236}">
                <a16:creationId xmlns:a16="http://schemas.microsoft.com/office/drawing/2014/main" id="{6CB6A052-FB85-06AF-713D-E524059B42B5}"/>
              </a:ext>
            </a:extLst>
          </p:cNvPr>
          <p:cNvSpPr/>
          <p:nvPr/>
        </p:nvSpPr>
        <p:spPr>
          <a:xfrm>
            <a:off x="7097105" y="4751674"/>
            <a:ext cx="1080000" cy="360000"/>
          </a:xfrm>
          <a:prstGeom prst="rect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푸드코트메뉴</a:t>
            </a:r>
            <a:endParaRPr sz="1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Google Shape;58;p13">
            <a:extLst>
              <a:ext uri="{FF2B5EF4-FFF2-40B4-BE49-F238E27FC236}">
                <a16:creationId xmlns:a16="http://schemas.microsoft.com/office/drawing/2014/main" id="{2F134892-AB57-6B7C-FF73-2D6B5BE4FCD8}"/>
              </a:ext>
            </a:extLst>
          </p:cNvPr>
          <p:cNvSpPr/>
          <p:nvPr/>
        </p:nvSpPr>
        <p:spPr>
          <a:xfrm>
            <a:off x="10724896" y="4099838"/>
            <a:ext cx="684000" cy="360000"/>
          </a:xfrm>
          <a:prstGeom prst="rect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</a:t>
            </a:r>
            <a:endParaRPr sz="1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Google Shape;59;p13">
            <a:extLst>
              <a:ext uri="{FF2B5EF4-FFF2-40B4-BE49-F238E27FC236}">
                <a16:creationId xmlns:a16="http://schemas.microsoft.com/office/drawing/2014/main" id="{6535F8E5-052B-44CE-4D7F-43AFF44835B0}"/>
              </a:ext>
            </a:extLst>
          </p:cNvPr>
          <p:cNvSpPr/>
          <p:nvPr/>
        </p:nvSpPr>
        <p:spPr>
          <a:xfrm>
            <a:off x="4690188" y="4122112"/>
            <a:ext cx="1080000" cy="360000"/>
          </a:xfrm>
          <a:prstGeom prst="rect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푸드코트코너</a:t>
            </a:r>
            <a:endParaRPr sz="1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Google Shape;60;p13">
            <a:extLst>
              <a:ext uri="{FF2B5EF4-FFF2-40B4-BE49-F238E27FC236}">
                <a16:creationId xmlns:a16="http://schemas.microsoft.com/office/drawing/2014/main" id="{05CC049F-2E50-10D7-8F52-A3636D429A5D}"/>
              </a:ext>
            </a:extLst>
          </p:cNvPr>
          <p:cNvSpPr/>
          <p:nvPr/>
        </p:nvSpPr>
        <p:spPr>
          <a:xfrm>
            <a:off x="7295105" y="3504136"/>
            <a:ext cx="684000" cy="360000"/>
          </a:xfrm>
          <a:prstGeom prst="rect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</a:t>
            </a:r>
            <a:endParaRPr sz="1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14" name="Google Shape;63;p13">
            <a:extLst>
              <a:ext uri="{FF2B5EF4-FFF2-40B4-BE49-F238E27FC236}">
                <a16:creationId xmlns:a16="http://schemas.microsoft.com/office/drawing/2014/main" id="{DE95CBF5-D969-6105-988B-D74CC68A43A0}"/>
              </a:ext>
            </a:extLst>
          </p:cNvPr>
          <p:cNvCxnSpPr>
            <a:cxnSpLocks/>
            <a:stCxn id="136" idx="0"/>
            <a:endCxn id="9" idx="2"/>
          </p:cNvCxnSpPr>
          <p:nvPr/>
        </p:nvCxnSpPr>
        <p:spPr>
          <a:xfrm flipH="1" flipV="1">
            <a:off x="11066896" y="4459838"/>
            <a:ext cx="341149" cy="444772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64;p13">
            <a:extLst>
              <a:ext uri="{FF2B5EF4-FFF2-40B4-BE49-F238E27FC236}">
                <a16:creationId xmlns:a16="http://schemas.microsoft.com/office/drawing/2014/main" id="{F35E22F2-2A60-C52F-E334-F6503EE9A129}"/>
              </a:ext>
            </a:extLst>
          </p:cNvPr>
          <p:cNvCxnSpPr>
            <a:cxnSpLocks/>
            <a:stCxn id="111" idx="0"/>
            <a:endCxn id="9" idx="2"/>
          </p:cNvCxnSpPr>
          <p:nvPr/>
        </p:nvCxnSpPr>
        <p:spPr>
          <a:xfrm flipV="1">
            <a:off x="10727869" y="4459838"/>
            <a:ext cx="339027" cy="1006860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65;p13">
            <a:extLst>
              <a:ext uri="{FF2B5EF4-FFF2-40B4-BE49-F238E27FC236}">
                <a16:creationId xmlns:a16="http://schemas.microsoft.com/office/drawing/2014/main" id="{0BBE3A77-C091-158A-979A-EC2716D5DCEB}"/>
              </a:ext>
            </a:extLst>
          </p:cNvPr>
          <p:cNvCxnSpPr>
            <a:cxnSpLocks/>
            <a:stCxn id="133" idx="4"/>
            <a:endCxn id="9" idx="0"/>
          </p:cNvCxnSpPr>
          <p:nvPr/>
        </p:nvCxnSpPr>
        <p:spPr>
          <a:xfrm flipH="1">
            <a:off x="11066896" y="2911906"/>
            <a:ext cx="336921" cy="1187932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67;p13">
            <a:extLst>
              <a:ext uri="{FF2B5EF4-FFF2-40B4-BE49-F238E27FC236}">
                <a16:creationId xmlns:a16="http://schemas.microsoft.com/office/drawing/2014/main" id="{8468A288-D54A-E82E-3BBF-74823E6E6C8E}"/>
              </a:ext>
            </a:extLst>
          </p:cNvPr>
          <p:cNvCxnSpPr>
            <a:cxnSpLocks/>
            <a:stCxn id="121" idx="5"/>
            <a:endCxn id="9" idx="0"/>
          </p:cNvCxnSpPr>
          <p:nvPr/>
        </p:nvCxnSpPr>
        <p:spPr>
          <a:xfrm>
            <a:off x="10365100" y="2954960"/>
            <a:ext cx="701796" cy="1144878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68;p13">
            <a:extLst>
              <a:ext uri="{FF2B5EF4-FFF2-40B4-BE49-F238E27FC236}">
                <a16:creationId xmlns:a16="http://schemas.microsoft.com/office/drawing/2014/main" id="{282A5955-01BA-1415-53F3-70BD864893BB}"/>
              </a:ext>
            </a:extLst>
          </p:cNvPr>
          <p:cNvCxnSpPr>
            <a:cxnSpLocks/>
            <a:stCxn id="9" idx="0"/>
            <a:endCxn id="166" idx="4"/>
          </p:cNvCxnSpPr>
          <p:nvPr/>
        </p:nvCxnSpPr>
        <p:spPr>
          <a:xfrm flipH="1" flipV="1">
            <a:off x="10720301" y="2432051"/>
            <a:ext cx="346595" cy="1667787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71;p13">
            <a:extLst>
              <a:ext uri="{FF2B5EF4-FFF2-40B4-BE49-F238E27FC236}">
                <a16:creationId xmlns:a16="http://schemas.microsoft.com/office/drawing/2014/main" id="{241C567C-B788-1971-886E-71A7F7173D0C}"/>
              </a:ext>
            </a:extLst>
          </p:cNvPr>
          <p:cNvCxnSpPr>
            <a:cxnSpLocks/>
            <a:stCxn id="98" idx="5"/>
            <a:endCxn id="11" idx="0"/>
          </p:cNvCxnSpPr>
          <p:nvPr/>
        </p:nvCxnSpPr>
        <p:spPr>
          <a:xfrm>
            <a:off x="6782189" y="2358006"/>
            <a:ext cx="854916" cy="1146130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76;p13">
            <a:extLst>
              <a:ext uri="{FF2B5EF4-FFF2-40B4-BE49-F238E27FC236}">
                <a16:creationId xmlns:a16="http://schemas.microsoft.com/office/drawing/2014/main" id="{F47593F5-4B1E-B74F-C861-A4A9488FC0B0}"/>
              </a:ext>
            </a:extLst>
          </p:cNvPr>
          <p:cNvCxnSpPr>
            <a:cxnSpLocks/>
            <a:stCxn id="7" idx="2"/>
            <a:endCxn id="146" idx="1"/>
          </p:cNvCxnSpPr>
          <p:nvPr/>
        </p:nvCxnSpPr>
        <p:spPr>
          <a:xfrm>
            <a:off x="7637105" y="5111674"/>
            <a:ext cx="371838" cy="581407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78;p13">
            <a:extLst>
              <a:ext uri="{FF2B5EF4-FFF2-40B4-BE49-F238E27FC236}">
                <a16:creationId xmlns:a16="http://schemas.microsoft.com/office/drawing/2014/main" id="{0635DC26-F9A3-FAF0-2B3B-4DAA3239B8CC}"/>
              </a:ext>
            </a:extLst>
          </p:cNvPr>
          <p:cNvCxnSpPr>
            <a:cxnSpLocks/>
            <a:stCxn id="7" idx="2"/>
            <a:endCxn id="174" idx="7"/>
          </p:cNvCxnSpPr>
          <p:nvPr/>
        </p:nvCxnSpPr>
        <p:spPr>
          <a:xfrm flipH="1">
            <a:off x="7384915" y="5111674"/>
            <a:ext cx="252190" cy="387131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80;p13">
            <a:extLst>
              <a:ext uri="{FF2B5EF4-FFF2-40B4-BE49-F238E27FC236}">
                <a16:creationId xmlns:a16="http://schemas.microsoft.com/office/drawing/2014/main" id="{CE3B2FA1-2E26-4F09-22BA-A0F906132FF3}"/>
              </a:ext>
            </a:extLst>
          </p:cNvPr>
          <p:cNvCxnSpPr>
            <a:cxnSpLocks/>
            <a:stCxn id="97" idx="4"/>
            <a:endCxn id="143" idx="0"/>
          </p:cNvCxnSpPr>
          <p:nvPr/>
        </p:nvCxnSpPr>
        <p:spPr>
          <a:xfrm>
            <a:off x="7451255" y="1581201"/>
            <a:ext cx="186893" cy="266412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82;p13">
            <a:extLst>
              <a:ext uri="{FF2B5EF4-FFF2-40B4-BE49-F238E27FC236}">
                <a16:creationId xmlns:a16="http://schemas.microsoft.com/office/drawing/2014/main" id="{EE9656CC-F677-78E2-04A5-011B7F902749}"/>
              </a:ext>
            </a:extLst>
          </p:cNvPr>
          <p:cNvCxnSpPr>
            <a:cxnSpLocks/>
            <a:stCxn id="10" idx="0"/>
            <a:endCxn id="141" idx="4"/>
          </p:cNvCxnSpPr>
          <p:nvPr/>
        </p:nvCxnSpPr>
        <p:spPr>
          <a:xfrm flipH="1" flipV="1">
            <a:off x="4703698" y="3751291"/>
            <a:ext cx="526490" cy="370821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83;p13">
            <a:extLst>
              <a:ext uri="{FF2B5EF4-FFF2-40B4-BE49-F238E27FC236}">
                <a16:creationId xmlns:a16="http://schemas.microsoft.com/office/drawing/2014/main" id="{A430C683-0EC4-885A-4656-76276EE80AFE}"/>
              </a:ext>
            </a:extLst>
          </p:cNvPr>
          <p:cNvCxnSpPr>
            <a:cxnSpLocks/>
            <a:stCxn id="11" idx="0"/>
            <a:endCxn id="143" idx="4"/>
          </p:cNvCxnSpPr>
          <p:nvPr/>
        </p:nvCxnSpPr>
        <p:spPr>
          <a:xfrm flipV="1">
            <a:off x="7637105" y="2303187"/>
            <a:ext cx="1043" cy="1200949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86;p13">
            <a:extLst>
              <a:ext uri="{FF2B5EF4-FFF2-40B4-BE49-F238E27FC236}">
                <a16:creationId xmlns:a16="http://schemas.microsoft.com/office/drawing/2014/main" id="{3C7F04D7-60E1-9D63-ECB1-24961EE04F0F}"/>
              </a:ext>
            </a:extLst>
          </p:cNvPr>
          <p:cNvCxnSpPr>
            <a:cxnSpLocks/>
            <a:stCxn id="143" idx="7"/>
            <a:endCxn id="105" idx="3"/>
          </p:cNvCxnSpPr>
          <p:nvPr/>
        </p:nvCxnSpPr>
        <p:spPr>
          <a:xfrm flipV="1">
            <a:off x="8002167" y="1715014"/>
            <a:ext cx="279309" cy="199316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96;p13" title="N">
            <a:extLst>
              <a:ext uri="{FF2B5EF4-FFF2-40B4-BE49-F238E27FC236}">
                <a16:creationId xmlns:a16="http://schemas.microsoft.com/office/drawing/2014/main" id="{DD603E92-C40E-DE3F-0FF3-A1DAB8D7528C}"/>
              </a:ext>
            </a:extLst>
          </p:cNvPr>
          <p:cNvCxnSpPr>
            <a:cxnSpLocks/>
            <a:stCxn id="44" idx="0"/>
            <a:endCxn id="11" idx="3"/>
          </p:cNvCxnSpPr>
          <p:nvPr/>
        </p:nvCxnSpPr>
        <p:spPr>
          <a:xfrm flipH="1" flipV="1">
            <a:off x="7979105" y="3684136"/>
            <a:ext cx="397262" cy="299376"/>
          </a:xfrm>
          <a:prstGeom prst="straightConnector1">
            <a:avLst/>
          </a:prstGeom>
          <a:noFill/>
          <a:ln w="57150" cap="flat" cmpd="dbl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98;p13">
            <a:extLst>
              <a:ext uri="{FF2B5EF4-FFF2-40B4-BE49-F238E27FC236}">
                <a16:creationId xmlns:a16="http://schemas.microsoft.com/office/drawing/2014/main" id="{47CECCAA-FD6C-4633-D6D6-87C48EA2D6B8}"/>
              </a:ext>
            </a:extLst>
          </p:cNvPr>
          <p:cNvCxnSpPr>
            <a:cxnSpLocks/>
            <a:stCxn id="9" idx="1"/>
            <a:endCxn id="101" idx="3"/>
          </p:cNvCxnSpPr>
          <p:nvPr/>
        </p:nvCxnSpPr>
        <p:spPr>
          <a:xfrm flipH="1" flipV="1">
            <a:off x="10343475" y="3667632"/>
            <a:ext cx="381421" cy="612206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101;p13">
            <a:extLst>
              <a:ext uri="{FF2B5EF4-FFF2-40B4-BE49-F238E27FC236}">
                <a16:creationId xmlns:a16="http://schemas.microsoft.com/office/drawing/2014/main" id="{D54B5EBB-C7D8-53A0-BBD3-BDF995D1CB54}"/>
              </a:ext>
            </a:extLst>
          </p:cNvPr>
          <p:cNvCxnSpPr>
            <a:cxnSpLocks/>
            <a:stCxn id="53" idx="1"/>
            <a:endCxn id="10" idx="2"/>
          </p:cNvCxnSpPr>
          <p:nvPr/>
        </p:nvCxnSpPr>
        <p:spPr>
          <a:xfrm flipH="1" flipV="1">
            <a:off x="5230188" y="4482112"/>
            <a:ext cx="201661" cy="447307"/>
          </a:xfrm>
          <a:prstGeom prst="straightConnector1">
            <a:avLst/>
          </a:prstGeom>
          <a:noFill/>
          <a:ln w="63500" cap="flat" cmpd="dbl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104;p13">
            <a:extLst>
              <a:ext uri="{FF2B5EF4-FFF2-40B4-BE49-F238E27FC236}">
                <a16:creationId xmlns:a16="http://schemas.microsoft.com/office/drawing/2014/main" id="{84372CBA-69BC-2F9D-0581-5F24839D27A0}"/>
              </a:ext>
            </a:extLst>
          </p:cNvPr>
          <p:cNvCxnSpPr>
            <a:cxnSpLocks/>
            <a:stCxn id="53" idx="3"/>
            <a:endCxn id="7" idx="1"/>
          </p:cNvCxnSpPr>
          <p:nvPr/>
        </p:nvCxnSpPr>
        <p:spPr>
          <a:xfrm>
            <a:off x="6871849" y="4929419"/>
            <a:ext cx="225256" cy="2255"/>
          </a:xfrm>
          <a:prstGeom prst="straightConnector1">
            <a:avLst/>
          </a:prstGeom>
          <a:noFill/>
          <a:ln w="63500" cap="flat" cmpd="dbl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B64B40D-5AC6-3178-1C4F-82FA40477D66}"/>
              </a:ext>
            </a:extLst>
          </p:cNvPr>
          <p:cNvGrpSpPr/>
          <p:nvPr/>
        </p:nvGrpSpPr>
        <p:grpSpPr>
          <a:xfrm>
            <a:off x="5333898" y="4623419"/>
            <a:ext cx="1639707" cy="612000"/>
            <a:chOff x="3982060" y="5125880"/>
            <a:chExt cx="1639707" cy="612000"/>
          </a:xfrm>
        </p:grpSpPr>
        <p:sp>
          <p:nvSpPr>
            <p:cNvPr id="49" name="Google Shape;97;p13">
              <a:extLst>
                <a:ext uri="{FF2B5EF4-FFF2-40B4-BE49-F238E27FC236}">
                  <a16:creationId xmlns:a16="http://schemas.microsoft.com/office/drawing/2014/main" id="{5EC4E7E0-37FE-2FC0-AD17-121858B11457}"/>
                </a:ext>
              </a:extLst>
            </p:cNvPr>
            <p:cNvSpPr txBox="1"/>
            <p:nvPr/>
          </p:nvSpPr>
          <p:spPr>
            <a:xfrm>
              <a:off x="5346367" y="5140011"/>
              <a:ext cx="2754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3" name="Google Shape;102;p13">
              <a:extLst>
                <a:ext uri="{FF2B5EF4-FFF2-40B4-BE49-F238E27FC236}">
                  <a16:creationId xmlns:a16="http://schemas.microsoft.com/office/drawing/2014/main" id="{111FE2A6-07CC-F5CF-8836-C35765C6D25E}"/>
                </a:ext>
              </a:extLst>
            </p:cNvPr>
            <p:cNvSpPr/>
            <p:nvPr/>
          </p:nvSpPr>
          <p:spPr>
            <a:xfrm>
              <a:off x="4080011" y="5125880"/>
              <a:ext cx="1440000" cy="612000"/>
            </a:xfrm>
            <a:prstGeom prst="diamond">
              <a:avLst/>
            </a:prstGeom>
            <a:solidFill>
              <a:srgbClr val="F09699"/>
            </a:solidFill>
            <a:ln w="31750" cap="flat" cmpd="sng">
              <a:solidFill>
                <a:srgbClr val="F096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공급한다</a:t>
              </a:r>
              <a:endParaRPr sz="1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6" name="Google Shape;105;p13">
              <a:extLst>
                <a:ext uri="{FF2B5EF4-FFF2-40B4-BE49-F238E27FC236}">
                  <a16:creationId xmlns:a16="http://schemas.microsoft.com/office/drawing/2014/main" id="{3A5FF2D3-FBB6-14C9-1F4C-A3743A983AE5}"/>
                </a:ext>
              </a:extLst>
            </p:cNvPr>
            <p:cNvSpPr txBox="1"/>
            <p:nvPr/>
          </p:nvSpPr>
          <p:spPr>
            <a:xfrm>
              <a:off x="3982060" y="5127288"/>
              <a:ext cx="2754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305745C-5401-8C81-A44F-AAB206A4D4FA}"/>
              </a:ext>
            </a:extLst>
          </p:cNvPr>
          <p:cNvGrpSpPr/>
          <p:nvPr/>
        </p:nvGrpSpPr>
        <p:grpSpPr>
          <a:xfrm>
            <a:off x="7656367" y="3825941"/>
            <a:ext cx="1440000" cy="1010185"/>
            <a:chOff x="6596160" y="4126211"/>
            <a:chExt cx="1440000" cy="1010185"/>
          </a:xfrm>
        </p:grpSpPr>
        <p:sp>
          <p:nvSpPr>
            <p:cNvPr id="44" name="Google Shape;93;p13">
              <a:extLst>
                <a:ext uri="{FF2B5EF4-FFF2-40B4-BE49-F238E27FC236}">
                  <a16:creationId xmlns:a16="http://schemas.microsoft.com/office/drawing/2014/main" id="{B47BADE0-3F86-3AB5-61BF-FD02AF31DDBD}"/>
                </a:ext>
              </a:extLst>
            </p:cNvPr>
            <p:cNvSpPr/>
            <p:nvPr/>
          </p:nvSpPr>
          <p:spPr>
            <a:xfrm>
              <a:off x="6596160" y="4283782"/>
              <a:ext cx="1440000" cy="612000"/>
            </a:xfrm>
            <a:prstGeom prst="flowChartDecision">
              <a:avLst/>
            </a:prstGeom>
            <a:solidFill>
              <a:srgbClr val="F09699"/>
            </a:solidFill>
            <a:ln w="317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포함한다</a:t>
              </a:r>
              <a:endParaRPr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4" name="Google Shape;103;p13">
              <a:extLst>
                <a:ext uri="{FF2B5EF4-FFF2-40B4-BE49-F238E27FC236}">
                  <a16:creationId xmlns:a16="http://schemas.microsoft.com/office/drawing/2014/main" id="{2F6669CF-E1EC-8295-AF76-D2AA6A7F21FE}"/>
                </a:ext>
              </a:extLst>
            </p:cNvPr>
            <p:cNvSpPr txBox="1"/>
            <p:nvPr/>
          </p:nvSpPr>
          <p:spPr>
            <a:xfrm>
              <a:off x="6942996" y="4126211"/>
              <a:ext cx="2580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</a:t>
              </a:r>
              <a:endParaRPr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7" name="Google Shape;106;p13">
              <a:extLst>
                <a:ext uri="{FF2B5EF4-FFF2-40B4-BE49-F238E27FC236}">
                  <a16:creationId xmlns:a16="http://schemas.microsoft.com/office/drawing/2014/main" id="{83BC029C-3801-A569-9B1E-9B57967EE9A3}"/>
                </a:ext>
              </a:extLst>
            </p:cNvPr>
            <p:cNvSpPr txBox="1"/>
            <p:nvPr/>
          </p:nvSpPr>
          <p:spPr>
            <a:xfrm>
              <a:off x="6925809" y="4797872"/>
              <a:ext cx="249262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M</a:t>
              </a:r>
              <a:endParaRPr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cxnSp>
        <p:nvCxnSpPr>
          <p:cNvPr id="58" name="Google Shape;107;p13">
            <a:extLst>
              <a:ext uri="{FF2B5EF4-FFF2-40B4-BE49-F238E27FC236}">
                <a16:creationId xmlns:a16="http://schemas.microsoft.com/office/drawing/2014/main" id="{02CFB15D-B117-8781-0A19-A6FA71CD55A4}"/>
              </a:ext>
            </a:extLst>
          </p:cNvPr>
          <p:cNvCxnSpPr>
            <a:cxnSpLocks/>
            <a:stCxn id="7" idx="3"/>
            <a:endCxn id="44" idx="2"/>
          </p:cNvCxnSpPr>
          <p:nvPr/>
        </p:nvCxnSpPr>
        <p:spPr>
          <a:xfrm flipV="1">
            <a:off x="8177105" y="4595512"/>
            <a:ext cx="199262" cy="336162"/>
          </a:xfrm>
          <a:prstGeom prst="straightConnector1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110;p13">
            <a:extLst>
              <a:ext uri="{FF2B5EF4-FFF2-40B4-BE49-F238E27FC236}">
                <a16:creationId xmlns:a16="http://schemas.microsoft.com/office/drawing/2014/main" id="{8D93EE96-4F19-5861-C9FA-4129014707C4}"/>
              </a:ext>
            </a:extLst>
          </p:cNvPr>
          <p:cNvCxnSpPr>
            <a:cxnSpLocks/>
            <a:stCxn id="11" idx="0"/>
            <a:endCxn id="109" idx="3"/>
          </p:cNvCxnSpPr>
          <p:nvPr/>
        </p:nvCxnSpPr>
        <p:spPr>
          <a:xfrm flipV="1">
            <a:off x="7637105" y="3025181"/>
            <a:ext cx="465962" cy="478955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113;p13">
            <a:extLst>
              <a:ext uri="{FF2B5EF4-FFF2-40B4-BE49-F238E27FC236}">
                <a16:creationId xmlns:a16="http://schemas.microsoft.com/office/drawing/2014/main" id="{6C27BCD6-576C-D5B6-6680-C540C3A9F056}"/>
              </a:ext>
            </a:extLst>
          </p:cNvPr>
          <p:cNvCxnSpPr>
            <a:cxnSpLocks/>
            <a:stCxn id="101" idx="1"/>
            <a:endCxn id="11" idx="3"/>
          </p:cNvCxnSpPr>
          <p:nvPr/>
        </p:nvCxnSpPr>
        <p:spPr>
          <a:xfrm flipH="1">
            <a:off x="7979105" y="3667632"/>
            <a:ext cx="924370" cy="16504"/>
          </a:xfrm>
          <a:prstGeom prst="straightConnector1">
            <a:avLst/>
          </a:prstGeom>
          <a:noFill/>
          <a:ln w="63500" cap="flat" cmpd="dbl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121;p13">
            <a:extLst>
              <a:ext uri="{FF2B5EF4-FFF2-40B4-BE49-F238E27FC236}">
                <a16:creationId xmlns:a16="http://schemas.microsoft.com/office/drawing/2014/main" id="{8D68611E-DFC1-4D9D-8A05-10780BEE0034}"/>
              </a:ext>
            </a:extLst>
          </p:cNvPr>
          <p:cNvCxnSpPr>
            <a:cxnSpLocks/>
            <a:stCxn id="123" idx="4"/>
            <a:endCxn id="121" idx="0"/>
          </p:cNvCxnSpPr>
          <p:nvPr/>
        </p:nvCxnSpPr>
        <p:spPr>
          <a:xfrm>
            <a:off x="9792702" y="2018220"/>
            <a:ext cx="310831" cy="547883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122;p13">
            <a:extLst>
              <a:ext uri="{FF2B5EF4-FFF2-40B4-BE49-F238E27FC236}">
                <a16:creationId xmlns:a16="http://schemas.microsoft.com/office/drawing/2014/main" id="{C217CD6D-EB7E-3BE9-BD4F-143273565ECF}"/>
              </a:ext>
            </a:extLst>
          </p:cNvPr>
          <p:cNvCxnSpPr>
            <a:cxnSpLocks/>
            <a:stCxn id="122" idx="5"/>
            <a:endCxn id="121" idx="1"/>
          </p:cNvCxnSpPr>
          <p:nvPr/>
        </p:nvCxnSpPr>
        <p:spPr>
          <a:xfrm>
            <a:off x="9450419" y="2554234"/>
            <a:ext cx="391546" cy="78586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75;p13">
            <a:extLst>
              <a:ext uri="{FF2B5EF4-FFF2-40B4-BE49-F238E27FC236}">
                <a16:creationId xmlns:a16="http://schemas.microsoft.com/office/drawing/2014/main" id="{001EC585-BBD1-D0A5-2DCE-A123652C2639}"/>
              </a:ext>
            </a:extLst>
          </p:cNvPr>
          <p:cNvSpPr/>
          <p:nvPr/>
        </p:nvSpPr>
        <p:spPr>
          <a:xfrm>
            <a:off x="6937384" y="1125627"/>
            <a:ext cx="1027742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주문날짜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54A1C057-1A4A-605C-5D27-278408EFD634}"/>
              </a:ext>
            </a:extLst>
          </p:cNvPr>
          <p:cNvGrpSpPr/>
          <p:nvPr/>
        </p:nvGrpSpPr>
        <p:grpSpPr>
          <a:xfrm>
            <a:off x="5853177" y="1635713"/>
            <a:ext cx="1131300" cy="789010"/>
            <a:chOff x="7658790" y="1160360"/>
            <a:chExt cx="1131300" cy="789010"/>
          </a:xfrm>
        </p:grpSpPr>
        <p:sp>
          <p:nvSpPr>
            <p:cNvPr id="90" name="Google Shape;85;p13">
              <a:extLst>
                <a:ext uri="{FF2B5EF4-FFF2-40B4-BE49-F238E27FC236}">
                  <a16:creationId xmlns:a16="http://schemas.microsoft.com/office/drawing/2014/main" id="{67747DDD-0884-DA18-4F66-FABC65B88CFA}"/>
                </a:ext>
              </a:extLst>
            </p:cNvPr>
            <p:cNvSpPr txBox="1"/>
            <p:nvPr/>
          </p:nvSpPr>
          <p:spPr>
            <a:xfrm>
              <a:off x="7658790" y="1160360"/>
              <a:ext cx="11313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Primary key</a:t>
              </a:r>
              <a:endParaRPr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8" name="Google Shape;75;p13">
              <a:extLst>
                <a:ext uri="{FF2B5EF4-FFF2-40B4-BE49-F238E27FC236}">
                  <a16:creationId xmlns:a16="http://schemas.microsoft.com/office/drawing/2014/main" id="{7DACD200-8F09-A0A4-F723-9C70E9417448}"/>
                </a:ext>
              </a:extLst>
            </p:cNvPr>
            <p:cNvSpPr/>
            <p:nvPr/>
          </p:nvSpPr>
          <p:spPr>
            <a:xfrm>
              <a:off x="7710569" y="1493796"/>
              <a:ext cx="1027742" cy="455574"/>
            </a:xfrm>
            <a:prstGeom prst="ellipse">
              <a:avLst/>
            </a:prstGeom>
            <a:noFill/>
            <a:ln w="317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u="sng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주문</a:t>
              </a:r>
              <a:r>
                <a:rPr lang="ko-KR" altLang="en-US" sz="1000" b="1" u="sng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번호</a:t>
              </a:r>
              <a:endParaRPr sz="1000" b="1" u="sng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05" name="Google Shape;75;p13">
            <a:extLst>
              <a:ext uri="{FF2B5EF4-FFF2-40B4-BE49-F238E27FC236}">
                <a16:creationId xmlns:a16="http://schemas.microsoft.com/office/drawing/2014/main" id="{E738ED45-2D45-522A-EC9B-BF87DAA34DFB}"/>
              </a:ext>
            </a:extLst>
          </p:cNvPr>
          <p:cNvSpPr/>
          <p:nvPr/>
        </p:nvSpPr>
        <p:spPr>
          <a:xfrm>
            <a:off x="8130967" y="1326157"/>
            <a:ext cx="1027742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</a:t>
            </a: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9" name="Google Shape;75;p13">
            <a:extLst>
              <a:ext uri="{FF2B5EF4-FFF2-40B4-BE49-F238E27FC236}">
                <a16:creationId xmlns:a16="http://schemas.microsoft.com/office/drawing/2014/main" id="{BCFAA68F-0974-4E3F-91D0-EFC9E2A39E52}"/>
              </a:ext>
            </a:extLst>
          </p:cNvPr>
          <p:cNvSpPr/>
          <p:nvPr/>
        </p:nvSpPr>
        <p:spPr>
          <a:xfrm>
            <a:off x="7952558" y="2636324"/>
            <a:ext cx="1027742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식사유형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1" name="Google Shape;75;p13">
            <a:extLst>
              <a:ext uri="{FF2B5EF4-FFF2-40B4-BE49-F238E27FC236}">
                <a16:creationId xmlns:a16="http://schemas.microsoft.com/office/drawing/2014/main" id="{B16730D3-3926-C771-7965-7296427A9477}"/>
              </a:ext>
            </a:extLst>
          </p:cNvPr>
          <p:cNvSpPr/>
          <p:nvPr/>
        </p:nvSpPr>
        <p:spPr>
          <a:xfrm>
            <a:off x="10213998" y="5466698"/>
            <a:ext cx="1027742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비밀번호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1" name="Google Shape;75;p13">
            <a:extLst>
              <a:ext uri="{FF2B5EF4-FFF2-40B4-BE49-F238E27FC236}">
                <a16:creationId xmlns:a16="http://schemas.microsoft.com/office/drawing/2014/main" id="{EDF0379F-35EC-B77F-8A21-E3225A6B75F0}"/>
              </a:ext>
            </a:extLst>
          </p:cNvPr>
          <p:cNvSpPr/>
          <p:nvPr/>
        </p:nvSpPr>
        <p:spPr>
          <a:xfrm>
            <a:off x="9733620" y="2566103"/>
            <a:ext cx="739825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주소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2" name="Google Shape;75;p13">
            <a:extLst>
              <a:ext uri="{FF2B5EF4-FFF2-40B4-BE49-F238E27FC236}">
                <a16:creationId xmlns:a16="http://schemas.microsoft.com/office/drawing/2014/main" id="{B8BF5563-3F0C-783D-6FB4-AC771A8BD019}"/>
              </a:ext>
            </a:extLst>
          </p:cNvPr>
          <p:cNvSpPr/>
          <p:nvPr/>
        </p:nvSpPr>
        <p:spPr>
          <a:xfrm>
            <a:off x="8818939" y="2165377"/>
            <a:ext cx="739825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3" name="Google Shape;75;p13">
            <a:extLst>
              <a:ext uri="{FF2B5EF4-FFF2-40B4-BE49-F238E27FC236}">
                <a16:creationId xmlns:a16="http://schemas.microsoft.com/office/drawing/2014/main" id="{99A474FA-7E53-D664-971D-A2DD86E0D80D}"/>
              </a:ext>
            </a:extLst>
          </p:cNvPr>
          <p:cNvSpPr/>
          <p:nvPr/>
        </p:nvSpPr>
        <p:spPr>
          <a:xfrm>
            <a:off x="9422789" y="1562646"/>
            <a:ext cx="739825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3" name="Google Shape;75;p13">
            <a:extLst>
              <a:ext uri="{FF2B5EF4-FFF2-40B4-BE49-F238E27FC236}">
                <a16:creationId xmlns:a16="http://schemas.microsoft.com/office/drawing/2014/main" id="{0A5409D3-20C1-6FB7-43DE-6BF4DB6B1084}"/>
              </a:ext>
            </a:extLst>
          </p:cNvPr>
          <p:cNvSpPr/>
          <p:nvPr/>
        </p:nvSpPr>
        <p:spPr>
          <a:xfrm>
            <a:off x="11033904" y="2456332"/>
            <a:ext cx="739825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나이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6" name="Google Shape;75;p13">
            <a:extLst>
              <a:ext uri="{FF2B5EF4-FFF2-40B4-BE49-F238E27FC236}">
                <a16:creationId xmlns:a16="http://schemas.microsoft.com/office/drawing/2014/main" id="{52271F5D-F816-6E00-60B2-720C9BDCDD40}"/>
              </a:ext>
            </a:extLst>
          </p:cNvPr>
          <p:cNvSpPr/>
          <p:nvPr/>
        </p:nvSpPr>
        <p:spPr>
          <a:xfrm>
            <a:off x="11038132" y="4904610"/>
            <a:ext cx="739825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성별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0" name="Google Shape;75;p13">
            <a:extLst>
              <a:ext uri="{FF2B5EF4-FFF2-40B4-BE49-F238E27FC236}">
                <a16:creationId xmlns:a16="http://schemas.microsoft.com/office/drawing/2014/main" id="{A2EB8B96-65DB-1614-F10C-A5A677C95B53}"/>
              </a:ext>
            </a:extLst>
          </p:cNvPr>
          <p:cNvSpPr/>
          <p:nvPr/>
        </p:nvSpPr>
        <p:spPr>
          <a:xfrm>
            <a:off x="9223937" y="4061725"/>
            <a:ext cx="739825" cy="455574"/>
          </a:xfrm>
          <a:prstGeom prst="ellipse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수량</a:t>
            </a:r>
            <a:endParaRPr sz="1000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36C4BF3-FF28-4F1C-3BB4-E7C2B34DF98C}"/>
              </a:ext>
            </a:extLst>
          </p:cNvPr>
          <p:cNvGrpSpPr/>
          <p:nvPr/>
        </p:nvGrpSpPr>
        <p:grpSpPr>
          <a:xfrm>
            <a:off x="4138048" y="3004980"/>
            <a:ext cx="1131300" cy="746311"/>
            <a:chOff x="3414389" y="4107146"/>
            <a:chExt cx="1131300" cy="746311"/>
          </a:xfrm>
        </p:grpSpPr>
        <p:sp>
          <p:nvSpPr>
            <p:cNvPr id="91" name="Google Shape;85;p13">
              <a:extLst>
                <a:ext uri="{FF2B5EF4-FFF2-40B4-BE49-F238E27FC236}">
                  <a16:creationId xmlns:a16="http://schemas.microsoft.com/office/drawing/2014/main" id="{6C945305-A1E7-7780-B041-89C0DC0352BA}"/>
                </a:ext>
              </a:extLst>
            </p:cNvPr>
            <p:cNvSpPr txBox="1"/>
            <p:nvPr/>
          </p:nvSpPr>
          <p:spPr>
            <a:xfrm>
              <a:off x="3414389" y="4107146"/>
              <a:ext cx="11313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Primary key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41" name="Google Shape;75;p13">
              <a:extLst>
                <a:ext uri="{FF2B5EF4-FFF2-40B4-BE49-F238E27FC236}">
                  <a16:creationId xmlns:a16="http://schemas.microsoft.com/office/drawing/2014/main" id="{63C2A6D5-7E3E-82ED-F058-DFE09F1F048A}"/>
                </a:ext>
              </a:extLst>
            </p:cNvPr>
            <p:cNvSpPr/>
            <p:nvPr/>
          </p:nvSpPr>
          <p:spPr>
            <a:xfrm>
              <a:off x="3466168" y="4397883"/>
              <a:ext cx="1027742" cy="455574"/>
            </a:xfrm>
            <a:prstGeom prst="ellipse">
              <a:avLst/>
            </a:prstGeom>
            <a:noFill/>
            <a:ln w="31750" cap="flat" cmpd="sng">
              <a:solidFill>
                <a:srgbClr val="F096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u="sng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코너명</a:t>
              </a:r>
              <a:endParaRPr sz="1000" u="sng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43" name="Google Shape;75;p13">
            <a:extLst>
              <a:ext uri="{FF2B5EF4-FFF2-40B4-BE49-F238E27FC236}">
                <a16:creationId xmlns:a16="http://schemas.microsoft.com/office/drawing/2014/main" id="{A9577C78-A480-8D61-79A6-C6D48062C101}"/>
              </a:ext>
            </a:extLst>
          </p:cNvPr>
          <p:cNvSpPr/>
          <p:nvPr/>
        </p:nvSpPr>
        <p:spPr>
          <a:xfrm>
            <a:off x="7123348" y="1847613"/>
            <a:ext cx="1029600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</a:t>
            </a: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시간정보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27016F2-0586-C2F6-429D-6A3B2E27BF26}"/>
              </a:ext>
            </a:extLst>
          </p:cNvPr>
          <p:cNvGrpSpPr/>
          <p:nvPr/>
        </p:nvGrpSpPr>
        <p:grpSpPr>
          <a:xfrm>
            <a:off x="7815074" y="5626364"/>
            <a:ext cx="1131300" cy="794098"/>
            <a:chOff x="7773246" y="5763932"/>
            <a:chExt cx="1131300" cy="794098"/>
          </a:xfrm>
        </p:grpSpPr>
        <p:sp>
          <p:nvSpPr>
            <p:cNvPr id="34" name="Google Shape;85;p13">
              <a:extLst>
                <a:ext uri="{FF2B5EF4-FFF2-40B4-BE49-F238E27FC236}">
                  <a16:creationId xmlns:a16="http://schemas.microsoft.com/office/drawing/2014/main" id="{71C58B20-BC53-C1DA-77B9-F5085BD4F3F0}"/>
                </a:ext>
              </a:extLst>
            </p:cNvPr>
            <p:cNvSpPr txBox="1"/>
            <p:nvPr/>
          </p:nvSpPr>
          <p:spPr>
            <a:xfrm>
              <a:off x="7773246" y="6219506"/>
              <a:ext cx="11313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Primary key</a:t>
              </a:r>
              <a:endParaRPr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46" name="Google Shape;75;p13">
              <a:extLst>
                <a:ext uri="{FF2B5EF4-FFF2-40B4-BE49-F238E27FC236}">
                  <a16:creationId xmlns:a16="http://schemas.microsoft.com/office/drawing/2014/main" id="{88F39364-0C14-126D-F7E1-EE76F0549050}"/>
                </a:ext>
              </a:extLst>
            </p:cNvPr>
            <p:cNvSpPr/>
            <p:nvPr/>
          </p:nvSpPr>
          <p:spPr>
            <a:xfrm>
              <a:off x="7816606" y="5763932"/>
              <a:ext cx="1027742" cy="455574"/>
            </a:xfrm>
            <a:prstGeom prst="ellipse">
              <a:avLst/>
            </a:prstGeom>
            <a:noFill/>
            <a:ln w="317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u="sng" dirty="0" err="1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메뉴명</a:t>
              </a:r>
              <a:endParaRPr sz="1000" b="1" u="sng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A43D96D2-2C94-F5A6-98EF-F58E24AAD2D4}"/>
              </a:ext>
            </a:extLst>
          </p:cNvPr>
          <p:cNvGrpSpPr/>
          <p:nvPr/>
        </p:nvGrpSpPr>
        <p:grpSpPr>
          <a:xfrm>
            <a:off x="10150348" y="1646777"/>
            <a:ext cx="1131300" cy="785274"/>
            <a:chOff x="6259387" y="1342023"/>
            <a:chExt cx="1131300" cy="785274"/>
          </a:xfrm>
        </p:grpSpPr>
        <p:sp>
          <p:nvSpPr>
            <p:cNvPr id="92" name="Google Shape;85;p13">
              <a:extLst>
                <a:ext uri="{FF2B5EF4-FFF2-40B4-BE49-F238E27FC236}">
                  <a16:creationId xmlns:a16="http://schemas.microsoft.com/office/drawing/2014/main" id="{9870A093-9F73-3F62-9CFD-77723956EC36}"/>
                </a:ext>
              </a:extLst>
            </p:cNvPr>
            <p:cNvSpPr txBox="1"/>
            <p:nvPr/>
          </p:nvSpPr>
          <p:spPr>
            <a:xfrm>
              <a:off x="6259387" y="1342023"/>
              <a:ext cx="11313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Primary key</a:t>
              </a:r>
              <a:endParaRPr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66" name="Google Shape;75;p13">
              <a:extLst>
                <a:ext uri="{FF2B5EF4-FFF2-40B4-BE49-F238E27FC236}">
                  <a16:creationId xmlns:a16="http://schemas.microsoft.com/office/drawing/2014/main" id="{233AB9D0-A860-B4DC-56EE-B88F949A8336}"/>
                </a:ext>
              </a:extLst>
            </p:cNvPr>
            <p:cNvSpPr/>
            <p:nvPr/>
          </p:nvSpPr>
          <p:spPr>
            <a:xfrm>
              <a:off x="6315469" y="1671723"/>
              <a:ext cx="1027742" cy="455574"/>
            </a:xfrm>
            <a:prstGeom prst="ellipse">
              <a:avLst/>
            </a:prstGeom>
            <a:noFill/>
            <a:ln w="317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u="sng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휴대폰</a:t>
              </a:r>
              <a:endParaRPr lang="en-US" altLang="ko-KR" sz="1000" b="1" u="sng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u="sng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번호</a:t>
              </a:r>
              <a:endParaRPr sz="1000" b="1" u="sng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174" name="Google Shape;75;p13">
            <a:extLst>
              <a:ext uri="{FF2B5EF4-FFF2-40B4-BE49-F238E27FC236}">
                <a16:creationId xmlns:a16="http://schemas.microsoft.com/office/drawing/2014/main" id="{084E36FF-AC76-2923-7D2B-64579468443C}"/>
              </a:ext>
            </a:extLst>
          </p:cNvPr>
          <p:cNvSpPr/>
          <p:nvPr/>
        </p:nvSpPr>
        <p:spPr>
          <a:xfrm>
            <a:off x="6753435" y="5432088"/>
            <a:ext cx="739825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가격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79" name="Google Shape;113;p13">
            <a:extLst>
              <a:ext uri="{FF2B5EF4-FFF2-40B4-BE49-F238E27FC236}">
                <a16:creationId xmlns:a16="http://schemas.microsoft.com/office/drawing/2014/main" id="{8B609442-0626-0649-CC31-B929D119A087}"/>
              </a:ext>
            </a:extLst>
          </p:cNvPr>
          <p:cNvCxnSpPr>
            <a:cxnSpLocks/>
            <a:stCxn id="66" idx="3"/>
            <a:endCxn id="11" idx="1"/>
          </p:cNvCxnSpPr>
          <p:nvPr/>
        </p:nvCxnSpPr>
        <p:spPr>
          <a:xfrm>
            <a:off x="6873428" y="3684136"/>
            <a:ext cx="421677" cy="0"/>
          </a:xfrm>
          <a:prstGeom prst="straightConnector1">
            <a:avLst/>
          </a:prstGeom>
          <a:noFill/>
          <a:ln w="63500" cap="flat" cmpd="dbl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75;p13">
            <a:extLst>
              <a:ext uri="{FF2B5EF4-FFF2-40B4-BE49-F238E27FC236}">
                <a16:creationId xmlns:a16="http://schemas.microsoft.com/office/drawing/2014/main" id="{3F9AA395-2180-3D64-745C-F0A4B6F5A07A}"/>
              </a:ext>
            </a:extLst>
          </p:cNvPr>
          <p:cNvSpPr/>
          <p:nvPr/>
        </p:nvSpPr>
        <p:spPr>
          <a:xfrm>
            <a:off x="5869598" y="2611427"/>
            <a:ext cx="1027742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완료여부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85" name="Google Shape;110;p13">
            <a:extLst>
              <a:ext uri="{FF2B5EF4-FFF2-40B4-BE49-F238E27FC236}">
                <a16:creationId xmlns:a16="http://schemas.microsoft.com/office/drawing/2014/main" id="{6AAA0E24-3182-F3D1-64C9-3863FC3CA92E}"/>
              </a:ext>
            </a:extLst>
          </p:cNvPr>
          <p:cNvCxnSpPr>
            <a:cxnSpLocks/>
            <a:stCxn id="11" idx="0"/>
            <a:endCxn id="83" idx="5"/>
          </p:cNvCxnSpPr>
          <p:nvPr/>
        </p:nvCxnSpPr>
        <p:spPr>
          <a:xfrm flipH="1" flipV="1">
            <a:off x="6746831" y="3000284"/>
            <a:ext cx="890274" cy="503852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114;p13">
            <a:extLst>
              <a:ext uri="{FF2B5EF4-FFF2-40B4-BE49-F238E27FC236}">
                <a16:creationId xmlns:a16="http://schemas.microsoft.com/office/drawing/2014/main" id="{1141A0A5-6C92-C2DE-539F-59F51687BBB4}"/>
              </a:ext>
            </a:extLst>
          </p:cNvPr>
          <p:cNvCxnSpPr>
            <a:cxnSpLocks/>
            <a:stCxn id="10" idx="0"/>
            <a:endCxn id="66" idx="1"/>
          </p:cNvCxnSpPr>
          <p:nvPr/>
        </p:nvCxnSpPr>
        <p:spPr>
          <a:xfrm flipV="1">
            <a:off x="5230188" y="3684136"/>
            <a:ext cx="203240" cy="437976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A06F433-50D9-DC3B-880B-85245AE7889F}"/>
              </a:ext>
            </a:extLst>
          </p:cNvPr>
          <p:cNvGrpSpPr/>
          <p:nvPr/>
        </p:nvGrpSpPr>
        <p:grpSpPr>
          <a:xfrm>
            <a:off x="5362800" y="3362036"/>
            <a:ext cx="1578097" cy="628100"/>
            <a:chOff x="3967785" y="3461369"/>
            <a:chExt cx="1578097" cy="628100"/>
          </a:xfrm>
        </p:grpSpPr>
        <p:sp>
          <p:nvSpPr>
            <p:cNvPr id="66" name="Google Shape;99;p13">
              <a:extLst>
                <a:ext uri="{FF2B5EF4-FFF2-40B4-BE49-F238E27FC236}">
                  <a16:creationId xmlns:a16="http://schemas.microsoft.com/office/drawing/2014/main" id="{92D038FE-F8FC-80C4-46AF-EA98690EA545}"/>
                </a:ext>
              </a:extLst>
            </p:cNvPr>
            <p:cNvSpPr/>
            <p:nvPr/>
          </p:nvSpPr>
          <p:spPr>
            <a:xfrm>
              <a:off x="4038413" y="3477469"/>
              <a:ext cx="1440000" cy="612000"/>
            </a:xfrm>
            <a:prstGeom prst="diamond">
              <a:avLst/>
            </a:prstGeom>
            <a:solidFill>
              <a:srgbClr val="F09699"/>
            </a:solidFill>
            <a:ln w="31750" cap="flat" cmpd="sng">
              <a:solidFill>
                <a:srgbClr val="F096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속한다</a:t>
              </a:r>
              <a:endParaRPr sz="1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6" name="Google Shape;115;p13">
              <a:extLst>
                <a:ext uri="{FF2B5EF4-FFF2-40B4-BE49-F238E27FC236}">
                  <a16:creationId xmlns:a16="http://schemas.microsoft.com/office/drawing/2014/main" id="{7DD5CFF1-8C0F-EA1E-D858-93A00001C000}"/>
                </a:ext>
              </a:extLst>
            </p:cNvPr>
            <p:cNvSpPr txBox="1"/>
            <p:nvPr/>
          </p:nvSpPr>
          <p:spPr>
            <a:xfrm>
              <a:off x="5277982" y="3461405"/>
              <a:ext cx="2679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23" name="Google Shape;116;p13">
              <a:extLst>
                <a:ext uri="{FF2B5EF4-FFF2-40B4-BE49-F238E27FC236}">
                  <a16:creationId xmlns:a16="http://schemas.microsoft.com/office/drawing/2014/main" id="{5A1D2CFC-42A2-7D5A-7362-CFADA0F4BC87}"/>
                </a:ext>
              </a:extLst>
            </p:cNvPr>
            <p:cNvSpPr txBox="1"/>
            <p:nvPr/>
          </p:nvSpPr>
          <p:spPr>
            <a:xfrm>
              <a:off x="3967785" y="3461369"/>
              <a:ext cx="2679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45CF0C57-B9F8-1C14-C256-97C329AF1DAC}"/>
              </a:ext>
            </a:extLst>
          </p:cNvPr>
          <p:cNvGrpSpPr/>
          <p:nvPr/>
        </p:nvGrpSpPr>
        <p:grpSpPr>
          <a:xfrm>
            <a:off x="8814900" y="4518420"/>
            <a:ext cx="1599452" cy="709490"/>
            <a:chOff x="7923047" y="3176843"/>
            <a:chExt cx="1599452" cy="709490"/>
          </a:xfrm>
        </p:grpSpPr>
        <p:sp>
          <p:nvSpPr>
            <p:cNvPr id="211" name="Google Shape;99;p13">
              <a:extLst>
                <a:ext uri="{FF2B5EF4-FFF2-40B4-BE49-F238E27FC236}">
                  <a16:creationId xmlns:a16="http://schemas.microsoft.com/office/drawing/2014/main" id="{36D9B42B-A496-0AA3-D48E-1CDC5EA2D19A}"/>
                </a:ext>
              </a:extLst>
            </p:cNvPr>
            <p:cNvSpPr/>
            <p:nvPr/>
          </p:nvSpPr>
          <p:spPr>
            <a:xfrm>
              <a:off x="8056997" y="3274333"/>
              <a:ext cx="1440000" cy="612000"/>
            </a:xfrm>
            <a:prstGeom prst="diamond">
              <a:avLst/>
            </a:prstGeom>
            <a:solidFill>
              <a:srgbClr val="F09699"/>
            </a:solidFill>
            <a:ln w="317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장바구니</a:t>
              </a:r>
              <a:endParaRPr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12" name="Google Shape;115;p13">
              <a:extLst>
                <a:ext uri="{FF2B5EF4-FFF2-40B4-BE49-F238E27FC236}">
                  <a16:creationId xmlns:a16="http://schemas.microsoft.com/office/drawing/2014/main" id="{6CCCBBEB-46DC-180F-53AF-B5C07231181B}"/>
                </a:ext>
              </a:extLst>
            </p:cNvPr>
            <p:cNvSpPr txBox="1"/>
            <p:nvPr/>
          </p:nvSpPr>
          <p:spPr>
            <a:xfrm>
              <a:off x="9254599" y="3176843"/>
              <a:ext cx="2679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</a:t>
              </a:r>
              <a:endParaRPr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13" name="Google Shape;116;p13">
              <a:extLst>
                <a:ext uri="{FF2B5EF4-FFF2-40B4-BE49-F238E27FC236}">
                  <a16:creationId xmlns:a16="http://schemas.microsoft.com/office/drawing/2014/main" id="{0E22BD47-7873-9571-2A54-237384CB1A94}"/>
                </a:ext>
              </a:extLst>
            </p:cNvPr>
            <p:cNvSpPr txBox="1"/>
            <p:nvPr/>
          </p:nvSpPr>
          <p:spPr>
            <a:xfrm>
              <a:off x="7923047" y="3195372"/>
              <a:ext cx="2679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M</a:t>
              </a:r>
              <a:endParaRPr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cxnSp>
        <p:nvCxnSpPr>
          <p:cNvPr id="214" name="Google Shape;98;p13">
            <a:extLst>
              <a:ext uri="{FF2B5EF4-FFF2-40B4-BE49-F238E27FC236}">
                <a16:creationId xmlns:a16="http://schemas.microsoft.com/office/drawing/2014/main" id="{DBEDB36E-7DC3-4E27-ABA4-CCDEE2CA6665}"/>
              </a:ext>
            </a:extLst>
          </p:cNvPr>
          <p:cNvCxnSpPr>
            <a:cxnSpLocks/>
            <a:stCxn id="9" idx="1"/>
            <a:endCxn id="211" idx="3"/>
          </p:cNvCxnSpPr>
          <p:nvPr/>
        </p:nvCxnSpPr>
        <p:spPr>
          <a:xfrm flipH="1">
            <a:off x="10388850" y="4279838"/>
            <a:ext cx="336046" cy="642072"/>
          </a:xfrm>
          <a:prstGeom prst="straightConnector1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" name="Google Shape;98;p13">
            <a:extLst>
              <a:ext uri="{FF2B5EF4-FFF2-40B4-BE49-F238E27FC236}">
                <a16:creationId xmlns:a16="http://schemas.microsoft.com/office/drawing/2014/main" id="{83BCE32E-EC13-2042-8FD8-CE8ABD08F095}"/>
              </a:ext>
            </a:extLst>
          </p:cNvPr>
          <p:cNvCxnSpPr>
            <a:cxnSpLocks/>
            <a:stCxn id="7" idx="3"/>
            <a:endCxn id="211" idx="1"/>
          </p:cNvCxnSpPr>
          <p:nvPr/>
        </p:nvCxnSpPr>
        <p:spPr>
          <a:xfrm flipV="1">
            <a:off x="8177105" y="4921910"/>
            <a:ext cx="771745" cy="9764"/>
          </a:xfrm>
          <a:prstGeom prst="straightConnector1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75;p13">
            <a:extLst>
              <a:ext uri="{FF2B5EF4-FFF2-40B4-BE49-F238E27FC236}">
                <a16:creationId xmlns:a16="http://schemas.microsoft.com/office/drawing/2014/main" id="{79F84A9E-64FE-FD33-1B49-4570F86EA02F}"/>
              </a:ext>
            </a:extLst>
          </p:cNvPr>
          <p:cNvSpPr/>
          <p:nvPr/>
        </p:nvSpPr>
        <p:spPr>
          <a:xfrm>
            <a:off x="9304455" y="5432088"/>
            <a:ext cx="739825" cy="455574"/>
          </a:xfrm>
          <a:prstGeom prst="ellipse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수량</a:t>
            </a:r>
            <a:endParaRPr sz="1000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221" name="Google Shape;54;p13">
            <a:extLst>
              <a:ext uri="{FF2B5EF4-FFF2-40B4-BE49-F238E27FC236}">
                <a16:creationId xmlns:a16="http://schemas.microsoft.com/office/drawing/2014/main" id="{78DA94A9-0CAB-BA96-3C3A-56EC5AEFE709}"/>
              </a:ext>
            </a:extLst>
          </p:cNvPr>
          <p:cNvCxnSpPr>
            <a:cxnSpLocks/>
            <a:stCxn id="211" idx="2"/>
            <a:endCxn id="220" idx="0"/>
          </p:cNvCxnSpPr>
          <p:nvPr/>
        </p:nvCxnSpPr>
        <p:spPr>
          <a:xfrm>
            <a:off x="9668850" y="5227910"/>
            <a:ext cx="5518" cy="204178"/>
          </a:xfrm>
          <a:prstGeom prst="straightConnector1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DB76C420-087F-10AA-4099-CBBFFEFD04BC}"/>
              </a:ext>
            </a:extLst>
          </p:cNvPr>
          <p:cNvSpPr txBox="1"/>
          <p:nvPr/>
        </p:nvSpPr>
        <p:spPr>
          <a:xfrm>
            <a:off x="261643" y="5255159"/>
            <a:ext cx="613091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b="0" i="0" u="sng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휴대폰번호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성별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나이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비밀번호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400" b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푸드코트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코너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b="0" i="0" u="sng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코너명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400" b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푸드코트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메뉴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b="0" i="0" u="sng" dirty="0" err="1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메뉴명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가격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none" strike="noStrike" dirty="0" err="1">
                <a:solidFill>
                  <a:srgbClr val="0000FF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코너명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b="0" i="0" u="sng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주문번호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주문날짜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주문시각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식사유형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 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완료 여부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none" strike="noStrike" dirty="0" err="1" smtClean="0">
                <a:solidFill>
                  <a:srgbClr val="0000FF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주문자번호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none" strike="noStrike" dirty="0" err="1">
                <a:solidFill>
                  <a:srgbClr val="0000FF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코너명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주문세부사항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b="0" i="0" u="sng" dirty="0" err="1">
                <a:solidFill>
                  <a:srgbClr val="0000FF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메뉴명</a:t>
            </a:r>
            <a:r>
              <a:rPr lang="en-US" altLang="ko-KR" sz="1400" b="0" i="0" u="sng" dirty="0">
                <a:solidFill>
                  <a:srgbClr val="0000FF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sng" dirty="0">
                <a:solidFill>
                  <a:srgbClr val="0000FF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주문번호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수량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장바구니</a:t>
            </a:r>
            <a:r>
              <a:rPr lang="en-US" altLang="ko-KR" sz="1400" dirty="0" smtClean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u="sng" dirty="0" err="1" smtClean="0">
                <a:solidFill>
                  <a:srgbClr val="0000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회원번호</a:t>
            </a:r>
            <a:r>
              <a:rPr lang="en-US" altLang="ko-KR" sz="1400" u="sng" dirty="0">
                <a:solidFill>
                  <a:srgbClr val="0000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u="sng" dirty="0" err="1">
                <a:solidFill>
                  <a:srgbClr val="0000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메뉴명</a:t>
            </a: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수량</a:t>
            </a:r>
            <a:r>
              <a:rPr lang="en-US" altLang="ko-KR" sz="14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400" b="0" dirty="0"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7D6541A-1E63-5F57-5818-ED25A2BECB95}"/>
              </a:ext>
            </a:extLst>
          </p:cNvPr>
          <p:cNvSpPr txBox="1"/>
          <p:nvPr/>
        </p:nvSpPr>
        <p:spPr>
          <a:xfrm>
            <a:off x="261643" y="3567071"/>
            <a:ext cx="4013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단계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	 2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진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관계 타입</a:t>
            </a:r>
            <a:endParaRPr lang="en-US" altLang="ko-KR" b="1" i="0" u="none" strike="noStrike" dirty="0">
              <a:solidFill>
                <a:srgbClr val="00000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A50B5BB4-4142-D329-794A-1F6420AE4964}"/>
              </a:ext>
            </a:extLst>
          </p:cNvPr>
          <p:cNvGrpSpPr/>
          <p:nvPr/>
        </p:nvGrpSpPr>
        <p:grpSpPr>
          <a:xfrm>
            <a:off x="8824033" y="3276583"/>
            <a:ext cx="1644629" cy="697049"/>
            <a:chOff x="7977555" y="3189284"/>
            <a:chExt cx="1644629" cy="697049"/>
          </a:xfrm>
        </p:grpSpPr>
        <p:sp>
          <p:nvSpPr>
            <p:cNvPr id="101" name="Google Shape;99;p13">
              <a:extLst>
                <a:ext uri="{FF2B5EF4-FFF2-40B4-BE49-F238E27FC236}">
                  <a16:creationId xmlns:a16="http://schemas.microsoft.com/office/drawing/2014/main" id="{906611EB-AE2C-B174-06F9-4718D81A5F4E}"/>
                </a:ext>
              </a:extLst>
            </p:cNvPr>
            <p:cNvSpPr/>
            <p:nvPr/>
          </p:nvSpPr>
          <p:spPr>
            <a:xfrm>
              <a:off x="8056997" y="3274333"/>
              <a:ext cx="1440000" cy="612000"/>
            </a:xfrm>
            <a:prstGeom prst="diamond">
              <a:avLst/>
            </a:prstGeom>
            <a:solidFill>
              <a:srgbClr val="F09699"/>
            </a:solidFill>
            <a:ln w="31750" cap="flat" cmpd="sng">
              <a:solidFill>
                <a:srgbClr val="F096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주문한다</a:t>
              </a:r>
              <a:endParaRPr sz="1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02" name="Google Shape;115;p13">
              <a:extLst>
                <a:ext uri="{FF2B5EF4-FFF2-40B4-BE49-F238E27FC236}">
                  <a16:creationId xmlns:a16="http://schemas.microsoft.com/office/drawing/2014/main" id="{615C946F-8606-B95C-7906-B7107FCB664B}"/>
                </a:ext>
              </a:extLst>
            </p:cNvPr>
            <p:cNvSpPr txBox="1"/>
            <p:nvPr/>
          </p:nvSpPr>
          <p:spPr>
            <a:xfrm>
              <a:off x="7977555" y="3206893"/>
              <a:ext cx="2679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03" name="Google Shape;116;p13">
              <a:extLst>
                <a:ext uri="{FF2B5EF4-FFF2-40B4-BE49-F238E27FC236}">
                  <a16:creationId xmlns:a16="http://schemas.microsoft.com/office/drawing/2014/main" id="{9F2DBB64-E439-5D18-E70E-345C2EEFAAF0}"/>
                </a:ext>
              </a:extLst>
            </p:cNvPr>
            <p:cNvSpPr txBox="1"/>
            <p:nvPr/>
          </p:nvSpPr>
          <p:spPr>
            <a:xfrm>
              <a:off x="9354284" y="3189284"/>
              <a:ext cx="2679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cxnSp>
        <p:nvCxnSpPr>
          <p:cNvPr id="104" name="연결선: 구부러짐 103">
            <a:extLst>
              <a:ext uri="{FF2B5EF4-FFF2-40B4-BE49-F238E27FC236}">
                <a16:creationId xmlns:a16="http://schemas.microsoft.com/office/drawing/2014/main" id="{5D45E296-041F-D364-C6BD-E759098212AA}"/>
              </a:ext>
            </a:extLst>
          </p:cNvPr>
          <p:cNvCxnSpPr>
            <a:cxnSpLocks/>
            <a:stCxn id="44" idx="1"/>
            <a:endCxn id="95" idx="2"/>
          </p:cNvCxnSpPr>
          <p:nvPr/>
        </p:nvCxnSpPr>
        <p:spPr>
          <a:xfrm rot="10800000">
            <a:off x="2268219" y="3936404"/>
            <a:ext cx="5388148" cy="353109"/>
          </a:xfrm>
          <a:prstGeom prst="curvedConnector2">
            <a:avLst/>
          </a:prstGeom>
          <a:ln w="19050">
            <a:solidFill>
              <a:srgbClr val="F34E7F"/>
            </a:solidFill>
            <a:prstDash val="dash"/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구부러짐 105">
            <a:extLst>
              <a:ext uri="{FF2B5EF4-FFF2-40B4-BE49-F238E27FC236}">
                <a16:creationId xmlns:a16="http://schemas.microsoft.com/office/drawing/2014/main" id="{2957E3FA-59B3-FB67-964B-E4430873C687}"/>
              </a:ext>
            </a:extLst>
          </p:cNvPr>
          <p:cNvCxnSpPr>
            <a:cxnSpLocks/>
            <a:stCxn id="211" idx="2"/>
            <a:endCxn id="95" idx="2"/>
          </p:cNvCxnSpPr>
          <p:nvPr/>
        </p:nvCxnSpPr>
        <p:spPr>
          <a:xfrm rot="5400000" flipH="1">
            <a:off x="5322781" y="881842"/>
            <a:ext cx="1291507" cy="7400631"/>
          </a:xfrm>
          <a:prstGeom prst="curvedConnector3">
            <a:avLst>
              <a:gd name="adj1" fmla="val -18422"/>
            </a:avLst>
          </a:prstGeom>
          <a:ln w="19050">
            <a:solidFill>
              <a:srgbClr val="F34E7F"/>
            </a:solidFill>
            <a:prstDash val="dash"/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7215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F34EA137-9B3B-C1DC-C59B-D20928F2B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60396"/>
              </p:ext>
            </p:extLst>
          </p:nvPr>
        </p:nvGraphicFramePr>
        <p:xfrm>
          <a:off x="3365084" y="2314751"/>
          <a:ext cx="839548" cy="11314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9548">
                  <a:extLst>
                    <a:ext uri="{9D8B030D-6E8A-4147-A177-3AD203B41FA5}">
                      <a16:colId xmlns:a16="http://schemas.microsoft.com/office/drawing/2014/main" val="3772183988"/>
                    </a:ext>
                  </a:extLst>
                </a:gridCol>
              </a:tblGrid>
              <a:tr h="377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u="sng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코너명</a:t>
                      </a:r>
                      <a:endParaRPr lang="ko-KR" altLang="en-US" sz="1400" u="sng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2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4643"/>
                  </a:ext>
                </a:extLst>
              </a:tr>
              <a:tr h="377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한식집</a:t>
                      </a:r>
                    </a:p>
                  </a:txBody>
                  <a:tcPr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6617363"/>
                  </a:ext>
                </a:extLst>
              </a:tr>
              <a:tr h="377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커피</a:t>
                      </a:r>
                    </a:p>
                  </a:txBody>
                  <a:tcPr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1447813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1D44373-FC1F-D875-0CB8-19552C6FD445}"/>
              </a:ext>
            </a:extLst>
          </p:cNvPr>
          <p:cNvSpPr/>
          <p:nvPr/>
        </p:nvSpPr>
        <p:spPr>
          <a:xfrm>
            <a:off x="3269616" y="1901147"/>
            <a:ext cx="18047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rgbClr val="DCC5E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푸드코트코너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5C6453-355A-B2D2-FA0F-BEC72C945FFA}"/>
              </a:ext>
            </a:extLst>
          </p:cNvPr>
          <p:cNvSpPr/>
          <p:nvPr/>
        </p:nvSpPr>
        <p:spPr>
          <a:xfrm>
            <a:off x="3269616" y="3671970"/>
            <a:ext cx="8334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주문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1CB02DB-6D4F-B667-2E91-9775432EE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305689"/>
              </p:ext>
            </p:extLst>
          </p:nvPr>
        </p:nvGraphicFramePr>
        <p:xfrm>
          <a:off x="3356264" y="4076162"/>
          <a:ext cx="7134755" cy="7542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271">
                  <a:extLst>
                    <a:ext uri="{9D8B030D-6E8A-4147-A177-3AD203B41FA5}">
                      <a16:colId xmlns:a16="http://schemas.microsoft.com/office/drawing/2014/main" val="27831836"/>
                    </a:ext>
                  </a:extLst>
                </a:gridCol>
                <a:gridCol w="599768">
                  <a:extLst>
                    <a:ext uri="{9D8B030D-6E8A-4147-A177-3AD203B41FA5}">
                      <a16:colId xmlns:a16="http://schemas.microsoft.com/office/drawing/2014/main" val="2919856937"/>
                    </a:ext>
                  </a:extLst>
                </a:gridCol>
                <a:gridCol w="1632155">
                  <a:extLst>
                    <a:ext uri="{9D8B030D-6E8A-4147-A177-3AD203B41FA5}">
                      <a16:colId xmlns:a16="http://schemas.microsoft.com/office/drawing/2014/main" val="2160184922"/>
                    </a:ext>
                  </a:extLst>
                </a:gridCol>
                <a:gridCol w="1268361">
                  <a:extLst>
                    <a:ext uri="{9D8B030D-6E8A-4147-A177-3AD203B41FA5}">
                      <a16:colId xmlns:a16="http://schemas.microsoft.com/office/drawing/2014/main" val="3526722280"/>
                    </a:ext>
                  </a:extLst>
                </a:gridCol>
                <a:gridCol w="875071">
                  <a:extLst>
                    <a:ext uri="{9D8B030D-6E8A-4147-A177-3AD203B41FA5}">
                      <a16:colId xmlns:a16="http://schemas.microsoft.com/office/drawing/2014/main" val="1338846751"/>
                    </a:ext>
                  </a:extLst>
                </a:gridCol>
                <a:gridCol w="904568">
                  <a:extLst>
                    <a:ext uri="{9D8B030D-6E8A-4147-A177-3AD203B41FA5}">
                      <a16:colId xmlns:a16="http://schemas.microsoft.com/office/drawing/2014/main" val="3639801792"/>
                    </a:ext>
                  </a:extLst>
                </a:gridCol>
                <a:gridCol w="963561">
                  <a:extLst>
                    <a:ext uri="{9D8B030D-6E8A-4147-A177-3AD203B41FA5}">
                      <a16:colId xmlns:a16="http://schemas.microsoft.com/office/drawing/2014/main" val="1418599986"/>
                    </a:ext>
                  </a:extLst>
                </a:gridCol>
              </a:tblGrid>
              <a:tr h="3771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u="sng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주문번호</a:t>
                      </a:r>
                    </a:p>
                  </a:txBody>
                  <a:tcPr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u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코너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u="none" kern="1200" dirty="0" err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주문자번호</a:t>
                      </a:r>
                      <a:endParaRPr lang="ko-KR" altLang="en-US" sz="1400" u="none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주문날짜</a:t>
                      </a:r>
                    </a:p>
                  </a:txBody>
                  <a:tcPr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주문시각</a:t>
                      </a:r>
                    </a:p>
                  </a:txBody>
                  <a:tcPr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식사유형</a:t>
                      </a:r>
                    </a:p>
                  </a:txBody>
                  <a:tcPr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완료여부</a:t>
                      </a:r>
                    </a:p>
                  </a:txBody>
                  <a:tcPr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088752"/>
                  </a:ext>
                </a:extLst>
              </a:tr>
              <a:tr h="3771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커피</a:t>
                      </a:r>
                    </a:p>
                  </a:txBody>
                  <a:tcPr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010-1234-5678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2022-05-16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7:40:56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매장</a:t>
                      </a:r>
                    </a:p>
                  </a:txBody>
                  <a:tcPr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786752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F6E29F87-EFE9-59EA-3896-779FF329A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022537"/>
              </p:ext>
            </p:extLst>
          </p:nvPr>
        </p:nvGraphicFramePr>
        <p:xfrm>
          <a:off x="8607114" y="2312867"/>
          <a:ext cx="2692401" cy="11392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5361">
                  <a:extLst>
                    <a:ext uri="{9D8B030D-6E8A-4147-A177-3AD203B41FA5}">
                      <a16:colId xmlns:a16="http://schemas.microsoft.com/office/drawing/2014/main" val="3772183988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915196131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36571251"/>
                    </a:ext>
                  </a:extLst>
                </a:gridCol>
              </a:tblGrid>
              <a:tr h="3797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주문번호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u="sng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메뉴명</a:t>
                      </a:r>
                      <a:endParaRPr lang="ko-KR" altLang="en-US" sz="1400" u="sng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수량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4643"/>
                  </a:ext>
                </a:extLst>
              </a:tr>
              <a:tr h="379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부대찌개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6617363"/>
                  </a:ext>
                </a:extLst>
              </a:tr>
              <a:tr h="379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비빔밥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3462412"/>
                  </a:ext>
                </a:extLst>
              </a:tr>
            </a:tbl>
          </a:graphicData>
        </a:graphic>
      </p:graphicFrame>
      <p:graphicFrame>
        <p:nvGraphicFramePr>
          <p:cNvPr id="12" name="표 4">
            <a:extLst>
              <a:ext uri="{FF2B5EF4-FFF2-40B4-BE49-F238E27FC236}">
                <a16:creationId xmlns:a16="http://schemas.microsoft.com/office/drawing/2014/main" id="{B993B5E9-F3F8-F578-E48D-4A2A5B169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166070"/>
              </p:ext>
            </p:extLst>
          </p:nvPr>
        </p:nvGraphicFramePr>
        <p:xfrm>
          <a:off x="3361056" y="905834"/>
          <a:ext cx="7463869" cy="7542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7469">
                  <a:extLst>
                    <a:ext uri="{9D8B030D-6E8A-4147-A177-3AD203B41FA5}">
                      <a16:colId xmlns:a16="http://schemas.microsoft.com/office/drawing/2014/main" val="3772183988"/>
                    </a:ext>
                  </a:extLst>
                </a:gridCol>
                <a:gridCol w="783444">
                  <a:extLst>
                    <a:ext uri="{9D8B030D-6E8A-4147-A177-3AD203B41FA5}">
                      <a16:colId xmlns:a16="http://schemas.microsoft.com/office/drawing/2014/main" val="915196131"/>
                    </a:ext>
                  </a:extLst>
                </a:gridCol>
                <a:gridCol w="1418017">
                  <a:extLst>
                    <a:ext uri="{9D8B030D-6E8A-4147-A177-3AD203B41FA5}">
                      <a16:colId xmlns:a16="http://schemas.microsoft.com/office/drawing/2014/main" val="1687555900"/>
                    </a:ext>
                  </a:extLst>
                </a:gridCol>
                <a:gridCol w="1336209">
                  <a:extLst>
                    <a:ext uri="{9D8B030D-6E8A-4147-A177-3AD203B41FA5}">
                      <a16:colId xmlns:a16="http://schemas.microsoft.com/office/drawing/2014/main" val="36571251"/>
                    </a:ext>
                  </a:extLst>
                </a:gridCol>
                <a:gridCol w="1895235">
                  <a:extLst>
                    <a:ext uri="{9D8B030D-6E8A-4147-A177-3AD203B41FA5}">
                      <a16:colId xmlns:a16="http://schemas.microsoft.com/office/drawing/2014/main" val="2992132147"/>
                    </a:ext>
                  </a:extLst>
                </a:gridCol>
                <a:gridCol w="1213495">
                  <a:extLst>
                    <a:ext uri="{9D8B030D-6E8A-4147-A177-3AD203B41FA5}">
                      <a16:colId xmlns:a16="http://schemas.microsoft.com/office/drawing/2014/main" val="3107671224"/>
                    </a:ext>
                  </a:extLst>
                </a:gridCol>
              </a:tblGrid>
              <a:tr h="3771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성별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나이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시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구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u="sng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휴대폰번호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비밀번호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4643"/>
                  </a:ext>
                </a:extLst>
              </a:tr>
              <a:tr h="3771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여성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20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서울특별시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서대문구</a:t>
                      </a: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010-1234-5678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12345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6617363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A725A0-EB4B-4E1E-5E14-AA9946042371}"/>
              </a:ext>
            </a:extLst>
          </p:cNvPr>
          <p:cNvSpPr/>
          <p:nvPr/>
        </p:nvSpPr>
        <p:spPr>
          <a:xfrm>
            <a:off x="3269616" y="483235"/>
            <a:ext cx="12194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회원</a:t>
            </a:r>
          </a:p>
        </p:txBody>
      </p:sp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47F9205D-0E82-1F42-CA87-070FE4823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796384"/>
              </p:ext>
            </p:extLst>
          </p:nvPr>
        </p:nvGraphicFramePr>
        <p:xfrm>
          <a:off x="5176554" y="2314751"/>
          <a:ext cx="2979667" cy="11314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4498">
                  <a:extLst>
                    <a:ext uri="{9D8B030D-6E8A-4147-A177-3AD203B41FA5}">
                      <a16:colId xmlns:a16="http://schemas.microsoft.com/office/drawing/2014/main" val="3772183988"/>
                    </a:ext>
                  </a:extLst>
                </a:gridCol>
                <a:gridCol w="1110583">
                  <a:extLst>
                    <a:ext uri="{9D8B030D-6E8A-4147-A177-3AD203B41FA5}">
                      <a16:colId xmlns:a16="http://schemas.microsoft.com/office/drawing/2014/main" val="1338420992"/>
                    </a:ext>
                  </a:extLst>
                </a:gridCol>
                <a:gridCol w="1054586">
                  <a:extLst>
                    <a:ext uri="{9D8B030D-6E8A-4147-A177-3AD203B41FA5}">
                      <a16:colId xmlns:a16="http://schemas.microsoft.com/office/drawing/2014/main" val="2395482736"/>
                    </a:ext>
                  </a:extLst>
                </a:gridCol>
              </a:tblGrid>
              <a:tr h="377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u="none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코너명</a:t>
                      </a:r>
                      <a:endParaRPr lang="ko-KR" altLang="en-US" sz="1400" u="none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2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u="sng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메뉴명</a:t>
                      </a:r>
                      <a:endParaRPr lang="ko-KR" altLang="en-US" sz="1400" u="sng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2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u="none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가격</a:t>
                      </a:r>
                    </a:p>
                  </a:txBody>
                  <a:tcPr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2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4643"/>
                  </a:ext>
                </a:extLst>
              </a:tr>
              <a:tr h="377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한식집</a:t>
                      </a:r>
                    </a:p>
                  </a:txBody>
                  <a:tcPr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부대찌개</a:t>
                      </a:r>
                    </a:p>
                  </a:txBody>
                  <a:tcPr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7000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6617363"/>
                  </a:ext>
                </a:extLst>
              </a:tr>
              <a:tr h="377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커피</a:t>
                      </a:r>
                    </a:p>
                  </a:txBody>
                  <a:tcPr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카페라떼</a:t>
                      </a:r>
                    </a:p>
                  </a:txBody>
                  <a:tcPr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5000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144781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32476E-F7B3-995E-01D3-156419979788}"/>
              </a:ext>
            </a:extLst>
          </p:cNvPr>
          <p:cNvSpPr/>
          <p:nvPr/>
        </p:nvSpPr>
        <p:spPr>
          <a:xfrm>
            <a:off x="444029" y="399307"/>
            <a:ext cx="23702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릴레이션</a:t>
            </a:r>
            <a:endParaRPr lang="en-US" altLang="ko-KR" sz="2800" dirty="0">
              <a:ln w="19050">
                <a:solidFill>
                  <a:sysClr val="windowText" lastClr="000000"/>
                </a:solidFill>
              </a:ln>
              <a:solidFill>
                <a:srgbClr val="FFF31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사상 결과</a:t>
            </a:r>
          </a:p>
        </p:txBody>
      </p:sp>
      <p:graphicFrame>
        <p:nvGraphicFramePr>
          <p:cNvPr id="21" name="표 7">
            <a:extLst>
              <a:ext uri="{FF2B5EF4-FFF2-40B4-BE49-F238E27FC236}">
                <a16:creationId xmlns:a16="http://schemas.microsoft.com/office/drawing/2014/main" id="{5C94B067-3B96-2E63-7D76-85F741BDF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328511"/>
              </p:ext>
            </p:extLst>
          </p:nvPr>
        </p:nvGraphicFramePr>
        <p:xfrm>
          <a:off x="3343109" y="5562442"/>
          <a:ext cx="3539752" cy="7542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6616">
                  <a:extLst>
                    <a:ext uri="{9D8B030D-6E8A-4147-A177-3AD203B41FA5}">
                      <a16:colId xmlns:a16="http://schemas.microsoft.com/office/drawing/2014/main" val="27831836"/>
                    </a:ext>
                  </a:extLst>
                </a:gridCol>
                <a:gridCol w="1377966">
                  <a:extLst>
                    <a:ext uri="{9D8B030D-6E8A-4147-A177-3AD203B41FA5}">
                      <a16:colId xmlns:a16="http://schemas.microsoft.com/office/drawing/2014/main" val="2347137853"/>
                    </a:ext>
                  </a:extLst>
                </a:gridCol>
                <a:gridCol w="1035170">
                  <a:extLst>
                    <a:ext uri="{9D8B030D-6E8A-4147-A177-3AD203B41FA5}">
                      <a16:colId xmlns:a16="http://schemas.microsoft.com/office/drawing/2014/main" val="1393531108"/>
                    </a:ext>
                  </a:extLst>
                </a:gridCol>
              </a:tblGrid>
              <a:tr h="3771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u="sng" dirty="0" err="1" smtClean="0">
                          <a:solidFill>
                            <a:srgbClr val="0070C0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회원번호</a:t>
                      </a:r>
                      <a:endParaRPr lang="ko-KR" altLang="en-US" sz="1400" u="sng" dirty="0">
                        <a:solidFill>
                          <a:srgbClr val="0070C0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u="sng" dirty="0" err="1">
                          <a:solidFill>
                            <a:srgbClr val="0070C0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메뉴명</a:t>
                      </a:r>
                      <a:endParaRPr lang="ko-KR" altLang="en-US" sz="1400" u="sng" dirty="0">
                        <a:solidFill>
                          <a:srgbClr val="0070C0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수량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088752"/>
                  </a:ext>
                </a:extLst>
              </a:tr>
              <a:tr h="3771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2022-05-16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7:40:56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786752"/>
                  </a:ext>
                </a:extLst>
              </a:tr>
            </a:tbl>
          </a:graphicData>
        </a:graphic>
      </p:graphicFrame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C8862489-AEBC-9FA8-A188-464611801728}"/>
              </a:ext>
            </a:extLst>
          </p:cNvPr>
          <p:cNvCxnSpPr>
            <a:cxnSpLocks/>
          </p:cNvCxnSpPr>
          <p:nvPr/>
        </p:nvCxnSpPr>
        <p:spPr>
          <a:xfrm rot="5400000">
            <a:off x="6197982" y="1228235"/>
            <a:ext cx="629271" cy="5085265"/>
          </a:xfrm>
          <a:prstGeom prst="bentConnector3">
            <a:avLst>
              <a:gd name="adj1" fmla="val 47579"/>
            </a:avLst>
          </a:prstGeom>
          <a:ln w="22225">
            <a:solidFill>
              <a:srgbClr val="F34E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651C0AE3-3368-53AB-CE24-79ED075FE2D9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29990" y="3358823"/>
            <a:ext cx="615533" cy="786178"/>
          </a:xfrm>
          <a:prstGeom prst="bentConnector3">
            <a:avLst>
              <a:gd name="adj1" fmla="val 73211"/>
            </a:avLst>
          </a:prstGeom>
          <a:ln w="22225">
            <a:solidFill>
              <a:srgbClr val="F34E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98A73239-EEFF-C560-206F-3BD8901F0A90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12986" y="5234190"/>
            <a:ext cx="5498705" cy="320632"/>
          </a:xfrm>
          <a:prstGeom prst="bentConnector2">
            <a:avLst/>
          </a:prstGeom>
          <a:ln w="22225">
            <a:solidFill>
              <a:srgbClr val="F34E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3FBD0D83-5B93-89DD-5434-847E00F445FB}"/>
              </a:ext>
            </a:extLst>
          </p:cNvPr>
          <p:cNvCxnSpPr>
            <a:cxnSpLocks/>
          </p:cNvCxnSpPr>
          <p:nvPr/>
        </p:nvCxnSpPr>
        <p:spPr>
          <a:xfrm rot="16200000" flipV="1">
            <a:off x="7693041" y="2324072"/>
            <a:ext cx="1785853" cy="4046523"/>
          </a:xfrm>
          <a:prstGeom prst="bentConnector3">
            <a:avLst>
              <a:gd name="adj1" fmla="val 73894"/>
            </a:avLst>
          </a:prstGeom>
          <a:ln w="22225">
            <a:solidFill>
              <a:srgbClr val="F34E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F12F0ABF-AA3A-318C-00DD-088F35616A16}"/>
              </a:ext>
            </a:extLst>
          </p:cNvPr>
          <p:cNvCxnSpPr>
            <a:cxnSpLocks/>
          </p:cNvCxnSpPr>
          <p:nvPr/>
        </p:nvCxnSpPr>
        <p:spPr>
          <a:xfrm rot="5400000">
            <a:off x="4351469" y="4360316"/>
            <a:ext cx="754283" cy="1668189"/>
          </a:xfrm>
          <a:prstGeom prst="bentConnector3">
            <a:avLst>
              <a:gd name="adj1" fmla="val 31751"/>
            </a:avLst>
          </a:prstGeom>
          <a:ln w="22225">
            <a:solidFill>
              <a:srgbClr val="F34E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296DED-FC4D-35BF-D953-B346D2360376}"/>
              </a:ext>
            </a:extLst>
          </p:cNvPr>
          <p:cNvSpPr/>
          <p:nvPr/>
        </p:nvSpPr>
        <p:spPr>
          <a:xfrm>
            <a:off x="3256460" y="5158250"/>
            <a:ext cx="15971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장바구니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5DEA9F3-4F47-3866-F800-FF32867A8BA6}"/>
              </a:ext>
            </a:extLst>
          </p:cNvPr>
          <p:cNvCxnSpPr>
            <a:cxnSpLocks/>
          </p:cNvCxnSpPr>
          <p:nvPr/>
        </p:nvCxnSpPr>
        <p:spPr>
          <a:xfrm flipH="1">
            <a:off x="4204231" y="2465174"/>
            <a:ext cx="972000" cy="0"/>
          </a:xfrm>
          <a:prstGeom prst="straightConnector1">
            <a:avLst/>
          </a:prstGeom>
          <a:ln w="22225">
            <a:solidFill>
              <a:srgbClr val="F34E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A7F1215A-5E09-7231-A768-F4478D53560D}"/>
              </a:ext>
            </a:extLst>
          </p:cNvPr>
          <p:cNvCxnSpPr>
            <a:cxnSpLocks/>
          </p:cNvCxnSpPr>
          <p:nvPr/>
        </p:nvCxnSpPr>
        <p:spPr>
          <a:xfrm rot="16200000" flipV="1">
            <a:off x="8185908" y="461735"/>
            <a:ext cx="12700" cy="3689881"/>
          </a:xfrm>
          <a:prstGeom prst="bentConnector3">
            <a:avLst>
              <a:gd name="adj1" fmla="val 3489984"/>
            </a:avLst>
          </a:prstGeom>
          <a:ln w="22225">
            <a:solidFill>
              <a:srgbClr val="F34E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23D9FD-C1D7-5661-96B0-ADF2570EF057}"/>
              </a:ext>
            </a:extLst>
          </p:cNvPr>
          <p:cNvSpPr/>
          <p:nvPr/>
        </p:nvSpPr>
        <p:spPr>
          <a:xfrm>
            <a:off x="8505514" y="1912757"/>
            <a:ext cx="18877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주문세부사항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3336DB-B569-E9A2-A9D1-6D4D89BB6C21}"/>
              </a:ext>
            </a:extLst>
          </p:cNvPr>
          <p:cNvSpPr/>
          <p:nvPr/>
        </p:nvSpPr>
        <p:spPr>
          <a:xfrm>
            <a:off x="5078260" y="1895154"/>
            <a:ext cx="18047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>
                <a:ln w="6350">
                  <a:solidFill>
                    <a:schemeClr val="tx1"/>
                  </a:solidFill>
                </a:ln>
                <a:solidFill>
                  <a:srgbClr val="DCC5E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푸드코트메뉴</a:t>
            </a:r>
            <a:endParaRPr lang="ko-KR" altLang="en-US" sz="2000" dirty="0">
              <a:ln w="6350">
                <a:solidFill>
                  <a:schemeClr val="tx1"/>
                </a:solidFill>
              </a:ln>
              <a:solidFill>
                <a:srgbClr val="DCC5E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4270B30-38E2-FB35-E199-6BB62EC623B8}"/>
              </a:ext>
            </a:extLst>
          </p:cNvPr>
          <p:cNvGrpSpPr/>
          <p:nvPr/>
        </p:nvGrpSpPr>
        <p:grpSpPr>
          <a:xfrm>
            <a:off x="314806" y="1589179"/>
            <a:ext cx="2318639" cy="2582566"/>
            <a:chOff x="104027" y="2318957"/>
            <a:chExt cx="2318639" cy="2582566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E4894AB-99FD-A92D-1EB2-7ABE3E66A86D}"/>
                </a:ext>
              </a:extLst>
            </p:cNvPr>
            <p:cNvGrpSpPr/>
            <p:nvPr/>
          </p:nvGrpSpPr>
          <p:grpSpPr>
            <a:xfrm>
              <a:off x="360011" y="2465173"/>
              <a:ext cx="1830677" cy="2288815"/>
              <a:chOff x="2315343" y="3993795"/>
              <a:chExt cx="4760370" cy="3966382"/>
            </a:xfrm>
          </p:grpSpPr>
          <p:sp>
            <p:nvSpPr>
              <p:cNvPr id="35" name="자유형 20">
                <a:extLst>
                  <a:ext uri="{FF2B5EF4-FFF2-40B4-BE49-F238E27FC236}">
                    <a16:creationId xmlns:a16="http://schemas.microsoft.com/office/drawing/2014/main" id="{3FD62960-920B-5CAA-DE07-43ADD08AB92B}"/>
                  </a:ext>
                </a:extLst>
              </p:cNvPr>
              <p:cNvSpPr/>
              <p:nvPr/>
            </p:nvSpPr>
            <p:spPr>
              <a:xfrm>
                <a:off x="2315343" y="5319258"/>
                <a:ext cx="2017172" cy="2575251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4">
                <a:extLst>
                  <a:ext uri="{FF2B5EF4-FFF2-40B4-BE49-F238E27FC236}">
                    <a16:creationId xmlns:a16="http://schemas.microsoft.com/office/drawing/2014/main" id="{3179352F-F705-680A-C013-5C0905809BCB}"/>
                  </a:ext>
                </a:extLst>
              </p:cNvPr>
              <p:cNvSpPr/>
              <p:nvPr/>
            </p:nvSpPr>
            <p:spPr>
              <a:xfrm>
                <a:off x="2315346" y="3993795"/>
                <a:ext cx="4760367" cy="3966382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8E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192062F6-A610-FD03-3924-14D1F21EE042}"/>
                </a:ext>
              </a:extLst>
            </p:cNvPr>
            <p:cNvSpPr/>
            <p:nvPr/>
          </p:nvSpPr>
          <p:spPr>
            <a:xfrm rot="20772131">
              <a:off x="104027" y="2318957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E6AE4E66-9748-2E6B-F3F2-BCBD6410741C}"/>
                </a:ext>
              </a:extLst>
            </p:cNvPr>
            <p:cNvSpPr/>
            <p:nvPr/>
          </p:nvSpPr>
          <p:spPr>
            <a:xfrm rot="20772131">
              <a:off x="1692207" y="4334881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6C6A0AD-A0C2-AAB9-DE08-6875C15CE476}"/>
                </a:ext>
              </a:extLst>
            </p:cNvPr>
            <p:cNvSpPr txBox="1"/>
            <p:nvPr/>
          </p:nvSpPr>
          <p:spPr>
            <a:xfrm>
              <a:off x="624073" y="2721789"/>
              <a:ext cx="1462842" cy="171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n w="12700">
                    <a:noFill/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제</a:t>
              </a:r>
              <a:r>
                <a:rPr lang="en-US" altLang="ko-KR" dirty="0">
                  <a:ln w="12700">
                    <a:noFill/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r>
                <a:rPr lang="ko-KR" altLang="en-US" dirty="0">
                  <a:ln w="12700">
                    <a:noFill/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정규형</a:t>
              </a:r>
              <a:r>
                <a:rPr lang="en-US" altLang="ko-KR" dirty="0">
                  <a:ln w="12700">
                    <a:noFill/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n w="12700">
                    <a:noFill/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제</a:t>
              </a:r>
              <a:r>
                <a:rPr lang="en-US" altLang="ko-KR" dirty="0">
                  <a:ln w="12700">
                    <a:noFill/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  <a:r>
                <a:rPr lang="ko-KR" altLang="en-US" dirty="0">
                  <a:ln w="12700">
                    <a:noFill/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정규형</a:t>
              </a:r>
              <a:r>
                <a:rPr lang="en-US" altLang="ko-KR" dirty="0">
                  <a:ln w="12700">
                    <a:noFill/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n w="12700">
                    <a:noFill/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제</a:t>
              </a:r>
              <a:r>
                <a:rPr lang="en-US" altLang="ko-KR" dirty="0">
                  <a:ln w="12700">
                    <a:noFill/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3</a:t>
              </a:r>
              <a:r>
                <a:rPr lang="ko-KR" altLang="en-US" dirty="0">
                  <a:ln w="12700">
                    <a:noFill/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정규형을</a:t>
              </a:r>
              <a:endParaRPr lang="en-US" altLang="ko-KR" dirty="0">
                <a:ln w="12700">
                  <a:noFill/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n w="12700">
                    <a:noFill/>
                  </a:ln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모두 만족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0873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3216364" y="399306"/>
            <a:ext cx="8630195" cy="6103688"/>
          </a:xfrm>
          <a:prstGeom prst="rect">
            <a:avLst/>
          </a:prstGeom>
          <a:solidFill>
            <a:srgbClr val="F8EAFA">
              <a:alpha val="46000"/>
            </a:srgbClr>
          </a:solidFill>
          <a:ln w="25400">
            <a:solidFill>
              <a:srgbClr val="EB4D4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D145B0-B5EB-735C-6239-B5D4B8F5D159}"/>
              </a:ext>
            </a:extLst>
          </p:cNvPr>
          <p:cNvSpPr/>
          <p:nvPr/>
        </p:nvSpPr>
        <p:spPr>
          <a:xfrm>
            <a:off x="444029" y="399306"/>
            <a:ext cx="21777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 w="6350">
                  <a:solidFill>
                    <a:schemeClr val="tx1"/>
                  </a:solidFill>
                </a:ln>
                <a:solidFill>
                  <a:srgbClr val="EB4D4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DB </a:t>
            </a:r>
            <a:r>
              <a:rPr lang="ko-KR" altLang="en-US" sz="2800" dirty="0">
                <a:ln w="6350">
                  <a:solidFill>
                    <a:schemeClr val="tx1"/>
                  </a:solidFill>
                </a:ln>
                <a:solidFill>
                  <a:srgbClr val="EB4D4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설계</a:t>
            </a:r>
            <a:r>
              <a:rPr lang="ko-KR" altLang="en-US" sz="2800" dirty="0">
                <a:ln w="63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와</a:t>
            </a:r>
            <a:endParaRPr lang="en-US" altLang="ko-KR" sz="2800" dirty="0">
              <a:ln w="63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2800" dirty="0">
                <a:ln w="6350">
                  <a:solidFill>
                    <a:schemeClr val="tx1"/>
                  </a:solidFill>
                </a:ln>
                <a:solidFill>
                  <a:srgbClr val="EB4D4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인덱스 생성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70"/>
          <a:stretch/>
        </p:blipFill>
        <p:spPr>
          <a:xfrm>
            <a:off x="6335029" y="3103544"/>
            <a:ext cx="5210010" cy="5582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9" t="35308" b="650"/>
          <a:stretch/>
        </p:blipFill>
        <p:spPr>
          <a:xfrm>
            <a:off x="6324762" y="1182030"/>
            <a:ext cx="4424413" cy="609244"/>
          </a:xfrm>
          <a:prstGeom prst="rect">
            <a:avLst/>
          </a:prstGeom>
        </p:spPr>
      </p:pic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B993B5E9-F3F8-F578-E48D-4A2A5B169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523160"/>
              </p:ext>
            </p:extLst>
          </p:nvPr>
        </p:nvGraphicFramePr>
        <p:xfrm>
          <a:off x="6329971" y="866468"/>
          <a:ext cx="4419203" cy="2973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014">
                  <a:extLst>
                    <a:ext uri="{9D8B030D-6E8A-4147-A177-3AD203B41FA5}">
                      <a16:colId xmlns:a16="http://schemas.microsoft.com/office/drawing/2014/main" val="3772183988"/>
                    </a:ext>
                  </a:extLst>
                </a:gridCol>
                <a:gridCol w="452573">
                  <a:extLst>
                    <a:ext uri="{9D8B030D-6E8A-4147-A177-3AD203B41FA5}">
                      <a16:colId xmlns:a16="http://schemas.microsoft.com/office/drawing/2014/main" val="915196131"/>
                    </a:ext>
                  </a:extLst>
                </a:gridCol>
                <a:gridCol w="897846">
                  <a:extLst>
                    <a:ext uri="{9D8B030D-6E8A-4147-A177-3AD203B41FA5}">
                      <a16:colId xmlns:a16="http://schemas.microsoft.com/office/drawing/2014/main" val="1687555900"/>
                    </a:ext>
                  </a:extLst>
                </a:gridCol>
                <a:gridCol w="720093">
                  <a:extLst>
                    <a:ext uri="{9D8B030D-6E8A-4147-A177-3AD203B41FA5}">
                      <a16:colId xmlns:a16="http://schemas.microsoft.com/office/drawing/2014/main" val="36571251"/>
                    </a:ext>
                  </a:extLst>
                </a:gridCol>
                <a:gridCol w="1076216">
                  <a:extLst>
                    <a:ext uri="{9D8B030D-6E8A-4147-A177-3AD203B41FA5}">
                      <a16:colId xmlns:a16="http://schemas.microsoft.com/office/drawing/2014/main" val="2992132147"/>
                    </a:ext>
                  </a:extLst>
                </a:gridCol>
                <a:gridCol w="809461">
                  <a:extLst>
                    <a:ext uri="{9D8B030D-6E8A-4147-A177-3AD203B41FA5}">
                      <a16:colId xmlns:a16="http://schemas.microsoft.com/office/drawing/2014/main" val="3107671224"/>
                    </a:ext>
                  </a:extLst>
                </a:gridCol>
              </a:tblGrid>
              <a:tr h="2973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성별</a:t>
                      </a:r>
                    </a:p>
                  </a:txBody>
                  <a:tcPr marL="72564" marR="72564" marT="36282" marB="36282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나이</a:t>
                      </a:r>
                    </a:p>
                  </a:txBody>
                  <a:tcPr marL="72564" marR="72564" marT="36282" marB="36282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시</a:t>
                      </a:r>
                    </a:p>
                  </a:txBody>
                  <a:tcPr marL="72564" marR="72564" marT="36282" marB="36282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구</a:t>
                      </a:r>
                    </a:p>
                  </a:txBody>
                  <a:tcPr marL="72564" marR="72564" marT="36282" marB="36282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u="sng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휴대폰번호</a:t>
                      </a:r>
                    </a:p>
                  </a:txBody>
                  <a:tcPr marL="72564" marR="72564" marT="36282" marB="36282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비밀번호</a:t>
                      </a:r>
                    </a:p>
                  </a:txBody>
                  <a:tcPr marL="72564" marR="72564" marT="36282" marB="36282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4643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A725A0-EB4B-4E1E-5E14-AA9946042371}"/>
              </a:ext>
            </a:extLst>
          </p:cNvPr>
          <p:cNvSpPr/>
          <p:nvPr/>
        </p:nvSpPr>
        <p:spPr>
          <a:xfrm>
            <a:off x="6026887" y="450896"/>
            <a:ext cx="1181576" cy="397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회원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5C6453-355A-B2D2-FA0F-BEC72C945FFA}"/>
              </a:ext>
            </a:extLst>
          </p:cNvPr>
          <p:cNvSpPr/>
          <p:nvPr/>
        </p:nvSpPr>
        <p:spPr>
          <a:xfrm>
            <a:off x="6062978" y="2388413"/>
            <a:ext cx="807515" cy="397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주문</a:t>
            </a:r>
          </a:p>
        </p:txBody>
      </p:sp>
      <p:graphicFrame>
        <p:nvGraphicFramePr>
          <p:cNvPr id="15" name="표 7">
            <a:extLst>
              <a:ext uri="{FF2B5EF4-FFF2-40B4-BE49-F238E27FC236}">
                <a16:creationId xmlns:a16="http://schemas.microsoft.com/office/drawing/2014/main" id="{61CB02DB-6D4F-B667-2E91-9775432EE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812801"/>
              </p:ext>
            </p:extLst>
          </p:nvPr>
        </p:nvGraphicFramePr>
        <p:xfrm>
          <a:off x="6341455" y="2800680"/>
          <a:ext cx="5203584" cy="2714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0785">
                  <a:extLst>
                    <a:ext uri="{9D8B030D-6E8A-4147-A177-3AD203B41FA5}">
                      <a16:colId xmlns:a16="http://schemas.microsoft.com/office/drawing/2014/main" val="1967060930"/>
                    </a:ext>
                  </a:extLst>
                </a:gridCol>
                <a:gridCol w="692606">
                  <a:extLst>
                    <a:ext uri="{9D8B030D-6E8A-4147-A177-3AD203B41FA5}">
                      <a16:colId xmlns:a16="http://schemas.microsoft.com/office/drawing/2014/main" val="27831836"/>
                    </a:ext>
                  </a:extLst>
                </a:gridCol>
                <a:gridCol w="809431">
                  <a:extLst>
                    <a:ext uri="{9D8B030D-6E8A-4147-A177-3AD203B41FA5}">
                      <a16:colId xmlns:a16="http://schemas.microsoft.com/office/drawing/2014/main" val="2347137853"/>
                    </a:ext>
                  </a:extLst>
                </a:gridCol>
                <a:gridCol w="684261">
                  <a:extLst>
                    <a:ext uri="{9D8B030D-6E8A-4147-A177-3AD203B41FA5}">
                      <a16:colId xmlns:a16="http://schemas.microsoft.com/office/drawing/2014/main" val="1393531108"/>
                    </a:ext>
                  </a:extLst>
                </a:gridCol>
                <a:gridCol w="667572">
                  <a:extLst>
                    <a:ext uri="{9D8B030D-6E8A-4147-A177-3AD203B41FA5}">
                      <a16:colId xmlns:a16="http://schemas.microsoft.com/office/drawing/2014/main" val="3643906209"/>
                    </a:ext>
                  </a:extLst>
                </a:gridCol>
                <a:gridCol w="984668">
                  <a:extLst>
                    <a:ext uri="{9D8B030D-6E8A-4147-A177-3AD203B41FA5}">
                      <a16:colId xmlns:a16="http://schemas.microsoft.com/office/drawing/2014/main" val="2919856937"/>
                    </a:ext>
                  </a:extLst>
                </a:gridCol>
                <a:gridCol w="684261">
                  <a:extLst>
                    <a:ext uri="{9D8B030D-6E8A-4147-A177-3AD203B41FA5}">
                      <a16:colId xmlns:a16="http://schemas.microsoft.com/office/drawing/2014/main" val="2160184922"/>
                    </a:ext>
                  </a:extLst>
                </a:gridCol>
              </a:tblGrid>
              <a:tr h="2714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코너</a:t>
                      </a:r>
                      <a:endParaRPr lang="ko-KR" altLang="en-US" sz="1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240" marR="66240" marT="33120" marB="33120" anchor="ctr"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u="sng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주문번호</a:t>
                      </a:r>
                    </a:p>
                  </a:txBody>
                  <a:tcPr marL="66240" marR="66240" marT="33120" marB="33120" anchor="ctr"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주문날짜</a:t>
                      </a:r>
                    </a:p>
                  </a:txBody>
                  <a:tcPr marL="66240" marR="66240" marT="33120" marB="33120" anchor="ctr"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주문시각</a:t>
                      </a:r>
                    </a:p>
                  </a:txBody>
                  <a:tcPr marL="66240" marR="66240" marT="33120" marB="33120" anchor="ctr"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식사유형</a:t>
                      </a:r>
                    </a:p>
                  </a:txBody>
                  <a:tcPr marL="66240" marR="66240" marT="33120" marB="33120" anchor="ctr"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u="none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주문자번호</a:t>
                      </a:r>
                      <a:endParaRPr lang="ko-KR" altLang="en-US" sz="10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240" marR="66240" marT="33120" marB="33120" anchor="ctr"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u="none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완료여부</a:t>
                      </a:r>
                      <a:endParaRPr lang="ko-KR" altLang="en-US" sz="1000" u="none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66240" marR="66240" marT="33120" marB="33120" anchor="ctr"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088752"/>
                  </a:ext>
                </a:extLst>
              </a:tr>
            </a:tbl>
          </a:graphicData>
        </a:graphic>
      </p:graphicFrame>
      <p:graphicFrame>
        <p:nvGraphicFramePr>
          <p:cNvPr id="16" name="표 4">
            <a:extLst>
              <a:ext uri="{FF2B5EF4-FFF2-40B4-BE49-F238E27FC236}">
                <a16:creationId xmlns:a16="http://schemas.microsoft.com/office/drawing/2014/main" id="{F6E29F87-EFE9-59EA-3896-779FF329A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671390"/>
              </p:ext>
            </p:extLst>
          </p:nvPr>
        </p:nvGraphicFramePr>
        <p:xfrm>
          <a:off x="6348146" y="4679120"/>
          <a:ext cx="2541856" cy="2963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912">
                  <a:extLst>
                    <a:ext uri="{9D8B030D-6E8A-4147-A177-3AD203B41FA5}">
                      <a16:colId xmlns:a16="http://schemas.microsoft.com/office/drawing/2014/main" val="3772183988"/>
                    </a:ext>
                  </a:extLst>
                </a:gridCol>
                <a:gridCol w="1144686">
                  <a:extLst>
                    <a:ext uri="{9D8B030D-6E8A-4147-A177-3AD203B41FA5}">
                      <a16:colId xmlns:a16="http://schemas.microsoft.com/office/drawing/2014/main" val="915196131"/>
                    </a:ext>
                  </a:extLst>
                </a:gridCol>
                <a:gridCol w="563258">
                  <a:extLst>
                    <a:ext uri="{9D8B030D-6E8A-4147-A177-3AD203B41FA5}">
                      <a16:colId xmlns:a16="http://schemas.microsoft.com/office/drawing/2014/main" val="36571251"/>
                    </a:ext>
                  </a:extLst>
                </a:gridCol>
              </a:tblGrid>
              <a:tr h="2963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주문번호</a:t>
                      </a:r>
                    </a:p>
                  </a:txBody>
                  <a:tcPr marL="71828" marR="71828" marT="35914" marB="35914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u="sng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메뉴명</a:t>
                      </a:r>
                      <a:endParaRPr lang="ko-KR" altLang="en-US" sz="1100" u="sng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1828" marR="71828" marT="35914" marB="35914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수량</a:t>
                      </a:r>
                    </a:p>
                  </a:txBody>
                  <a:tcPr marL="71828" marR="71828" marT="35914" marB="35914"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4643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23D9FD-C1D7-5661-96B0-ADF2570EF057}"/>
              </a:ext>
            </a:extLst>
          </p:cNvPr>
          <p:cNvSpPr/>
          <p:nvPr/>
        </p:nvSpPr>
        <p:spPr>
          <a:xfrm>
            <a:off x="6069914" y="4262527"/>
            <a:ext cx="1829106" cy="397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주문세부사항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6" t="34082" r="1241" b="-1354"/>
          <a:stretch/>
        </p:blipFill>
        <p:spPr>
          <a:xfrm>
            <a:off x="6338314" y="4993377"/>
            <a:ext cx="2551688" cy="68205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3336DB-B569-E9A2-A9D1-6D4D89BB6C21}"/>
              </a:ext>
            </a:extLst>
          </p:cNvPr>
          <p:cNvSpPr/>
          <p:nvPr/>
        </p:nvSpPr>
        <p:spPr>
          <a:xfrm>
            <a:off x="3438718" y="2140787"/>
            <a:ext cx="1748659" cy="397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>
                <a:ln w="6350">
                  <a:solidFill>
                    <a:schemeClr val="tx1"/>
                  </a:solidFill>
                </a:ln>
                <a:solidFill>
                  <a:srgbClr val="DCC5E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푸드코트메뉴</a:t>
            </a:r>
            <a:endParaRPr lang="ko-KR" altLang="en-US" sz="2000" dirty="0">
              <a:ln w="6350">
                <a:solidFill>
                  <a:schemeClr val="tx1"/>
                </a:solidFill>
              </a:ln>
              <a:solidFill>
                <a:srgbClr val="DCC5E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aphicFrame>
        <p:nvGraphicFramePr>
          <p:cNvPr id="20" name="표 4">
            <a:extLst>
              <a:ext uri="{FF2B5EF4-FFF2-40B4-BE49-F238E27FC236}">
                <a16:creationId xmlns:a16="http://schemas.microsoft.com/office/drawing/2014/main" id="{47F9205D-0E82-1F42-CA87-070FE4823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706751"/>
              </p:ext>
            </p:extLst>
          </p:nvPr>
        </p:nvGraphicFramePr>
        <p:xfrm>
          <a:off x="3537012" y="2552006"/>
          <a:ext cx="2343923" cy="2973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0459">
                  <a:extLst>
                    <a:ext uri="{9D8B030D-6E8A-4147-A177-3AD203B41FA5}">
                      <a16:colId xmlns:a16="http://schemas.microsoft.com/office/drawing/2014/main" val="3772183988"/>
                    </a:ext>
                  </a:extLst>
                </a:gridCol>
                <a:gridCol w="1006122">
                  <a:extLst>
                    <a:ext uri="{9D8B030D-6E8A-4147-A177-3AD203B41FA5}">
                      <a16:colId xmlns:a16="http://schemas.microsoft.com/office/drawing/2014/main" val="1338420992"/>
                    </a:ext>
                  </a:extLst>
                </a:gridCol>
                <a:gridCol w="597342">
                  <a:extLst>
                    <a:ext uri="{9D8B030D-6E8A-4147-A177-3AD203B41FA5}">
                      <a16:colId xmlns:a16="http://schemas.microsoft.com/office/drawing/2014/main" val="2395482736"/>
                    </a:ext>
                  </a:extLst>
                </a:gridCol>
              </a:tblGrid>
              <a:tr h="2973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u="none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코너명</a:t>
                      </a:r>
                      <a:endParaRPr lang="ko-KR" altLang="en-US" sz="1100" u="none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2564" marR="72564" marT="36282" marB="3628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2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u="sng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메뉴명</a:t>
                      </a:r>
                      <a:endParaRPr lang="ko-KR" altLang="en-US" sz="1100" u="sng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2564" marR="72564" marT="36282" marB="3628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2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u="none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가격</a:t>
                      </a:r>
                    </a:p>
                  </a:txBody>
                  <a:tcPr marL="72564" marR="72564" marT="36282" marB="3628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2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4643"/>
                  </a:ext>
                </a:extLst>
              </a:tr>
            </a:tbl>
          </a:graphicData>
        </a:graphic>
      </p:graphicFrame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012" y="2884553"/>
            <a:ext cx="2343925" cy="346613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012" y="1185309"/>
            <a:ext cx="857321" cy="840059"/>
          </a:xfrm>
          <a:prstGeom prst="rect">
            <a:avLst/>
          </a:prstGeom>
        </p:spPr>
      </p:pic>
      <p:graphicFrame>
        <p:nvGraphicFramePr>
          <p:cNvPr id="25" name="표 4">
            <a:extLst>
              <a:ext uri="{FF2B5EF4-FFF2-40B4-BE49-F238E27FC236}">
                <a16:creationId xmlns:a16="http://schemas.microsoft.com/office/drawing/2014/main" id="{F34EA137-9B3B-C1DC-C59B-D20928F2B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352177"/>
              </p:ext>
            </p:extLst>
          </p:nvPr>
        </p:nvGraphicFramePr>
        <p:xfrm>
          <a:off x="3537012" y="869113"/>
          <a:ext cx="836069" cy="2973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069">
                  <a:extLst>
                    <a:ext uri="{9D8B030D-6E8A-4147-A177-3AD203B41FA5}">
                      <a16:colId xmlns:a16="http://schemas.microsoft.com/office/drawing/2014/main" val="3772183988"/>
                    </a:ext>
                  </a:extLst>
                </a:gridCol>
              </a:tblGrid>
              <a:tr h="2973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u="sng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코너명</a:t>
                      </a:r>
                      <a:endParaRPr lang="ko-KR" altLang="en-US" sz="1100" u="sng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2564" marR="72564" marT="36282" marB="3628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2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4643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44373-FC1F-D875-0CB8-19552C6FD445}"/>
              </a:ext>
            </a:extLst>
          </p:cNvPr>
          <p:cNvSpPr/>
          <p:nvPr/>
        </p:nvSpPr>
        <p:spPr>
          <a:xfrm>
            <a:off x="3438718" y="459510"/>
            <a:ext cx="1748659" cy="397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rgbClr val="DCC5E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푸드코트코너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9A725A0-EB4B-4E1E-5E14-AA9946042371}"/>
              </a:ext>
            </a:extLst>
          </p:cNvPr>
          <p:cNvSpPr/>
          <p:nvPr/>
        </p:nvSpPr>
        <p:spPr>
          <a:xfrm>
            <a:off x="6238531" y="1894719"/>
            <a:ext cx="13712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n w="6350">
                  <a:solidFill>
                    <a:schemeClr val="tx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100</a:t>
            </a:r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건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430881" y="1786372"/>
            <a:ext cx="237948" cy="520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ko-KR" b="1" dirty="0"/>
              <a:t>.</a:t>
            </a:r>
          </a:p>
          <a:p>
            <a:pPr>
              <a:lnSpc>
                <a:spcPct val="50000"/>
              </a:lnSpc>
            </a:pPr>
            <a:r>
              <a:rPr lang="en-US" altLang="ko-KR" b="1" dirty="0"/>
              <a:t>.</a:t>
            </a:r>
          </a:p>
          <a:p>
            <a:pPr>
              <a:lnSpc>
                <a:spcPct val="50000"/>
              </a:lnSpc>
            </a:pPr>
            <a:r>
              <a:rPr lang="en-US" altLang="ko-KR" b="1" dirty="0"/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440029" y="3662149"/>
            <a:ext cx="237948" cy="520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ko-KR" b="1" dirty="0"/>
              <a:t>.</a:t>
            </a:r>
          </a:p>
          <a:p>
            <a:pPr>
              <a:lnSpc>
                <a:spcPct val="50000"/>
              </a:lnSpc>
            </a:pPr>
            <a:r>
              <a:rPr lang="en-US" altLang="ko-KR" b="1" dirty="0"/>
              <a:t>.</a:t>
            </a:r>
          </a:p>
          <a:p>
            <a:pPr>
              <a:lnSpc>
                <a:spcPct val="50000"/>
              </a:lnSpc>
            </a:pPr>
            <a:r>
              <a:rPr lang="en-US" altLang="ko-KR" b="1" dirty="0"/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9A725A0-EB4B-4E1E-5E14-AA9946042371}"/>
              </a:ext>
            </a:extLst>
          </p:cNvPr>
          <p:cNvSpPr/>
          <p:nvPr/>
        </p:nvSpPr>
        <p:spPr>
          <a:xfrm>
            <a:off x="6312600" y="3753563"/>
            <a:ext cx="1297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n w="6350">
                  <a:solidFill>
                    <a:schemeClr val="tx1"/>
                  </a:solidFill>
                </a:ln>
                <a:solidFill>
                  <a:srgbClr val="FFE6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230</a:t>
            </a:r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rgbClr val="FFE6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건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440029" y="5703799"/>
            <a:ext cx="237948" cy="520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ko-KR" b="1" dirty="0"/>
              <a:t>.</a:t>
            </a:r>
          </a:p>
          <a:p>
            <a:pPr>
              <a:lnSpc>
                <a:spcPct val="50000"/>
              </a:lnSpc>
            </a:pPr>
            <a:r>
              <a:rPr lang="en-US" altLang="ko-KR" b="1" dirty="0"/>
              <a:t>.</a:t>
            </a:r>
          </a:p>
          <a:p>
            <a:pPr>
              <a:lnSpc>
                <a:spcPct val="50000"/>
              </a:lnSpc>
            </a:pPr>
            <a:r>
              <a:rPr lang="en-US" altLang="ko-KR" b="1" dirty="0"/>
              <a:t>.</a:t>
            </a:r>
          </a:p>
        </p:txBody>
      </p:sp>
      <p:sp>
        <p:nvSpPr>
          <p:cNvPr id="43" name="오른쪽 대괄호 42"/>
          <p:cNvSpPr/>
          <p:nvPr/>
        </p:nvSpPr>
        <p:spPr>
          <a:xfrm flipH="1">
            <a:off x="6203140" y="4686018"/>
            <a:ext cx="45719" cy="1359178"/>
          </a:xfrm>
          <a:prstGeom prst="rightBracket">
            <a:avLst/>
          </a:pr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D23D9FD-C1D7-5661-96B0-ADF2570EF057}"/>
              </a:ext>
            </a:extLst>
          </p:cNvPr>
          <p:cNvSpPr/>
          <p:nvPr/>
        </p:nvSpPr>
        <p:spPr>
          <a:xfrm>
            <a:off x="6270438" y="5787170"/>
            <a:ext cx="1829106" cy="397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252</a:t>
            </a:r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건</a:t>
            </a:r>
          </a:p>
        </p:txBody>
      </p:sp>
      <p:sp>
        <p:nvSpPr>
          <p:cNvPr id="46" name="오른쪽 대괄호 45"/>
          <p:cNvSpPr/>
          <p:nvPr/>
        </p:nvSpPr>
        <p:spPr>
          <a:xfrm flipH="1">
            <a:off x="6192368" y="2814581"/>
            <a:ext cx="45719" cy="1216107"/>
          </a:xfrm>
          <a:prstGeom prst="rightBracke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오른쪽 대괄호 46"/>
          <p:cNvSpPr/>
          <p:nvPr/>
        </p:nvSpPr>
        <p:spPr>
          <a:xfrm flipH="1">
            <a:off x="6154798" y="846737"/>
            <a:ext cx="45719" cy="1359178"/>
          </a:xfrm>
          <a:prstGeom prst="rightBracket">
            <a:avLst/>
          </a:prstGeom>
          <a:solidFill>
            <a:srgbClr val="B4C7E7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000979" y="2238083"/>
            <a:ext cx="453970" cy="954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2800" dirty="0">
                <a:ln w="6350">
                  <a:solidFill>
                    <a:schemeClr val="tx1"/>
                  </a:solidFill>
                </a:ln>
                <a:solidFill>
                  <a:srgbClr val="EB4D44"/>
                </a:solidFill>
                <a:latin typeface="타이포_쌍문동 B" panose="02020803020101020101" pitchFamily="18" charset="-127"/>
                <a:ea typeface="G마켓 산스 TTF Bold" panose="02000000000000000000" pitchFamily="2" charset="-127"/>
              </a:rPr>
              <a:t>D</a:t>
            </a:r>
          </a:p>
          <a:p>
            <a:r>
              <a:rPr lang="en-US" altLang="ko-KR" sz="2800" dirty="0">
                <a:ln w="6350">
                  <a:solidFill>
                    <a:schemeClr val="tx1"/>
                  </a:solidFill>
                </a:ln>
                <a:solidFill>
                  <a:srgbClr val="EB4D44"/>
                </a:solidFill>
                <a:latin typeface="타이포_쌍문동 B" panose="02020803020101020101" pitchFamily="18" charset="-127"/>
                <a:ea typeface="G마켓 산스 TTF Bold" panose="02000000000000000000" pitchFamily="2" charset="-127"/>
              </a:rPr>
              <a:t>B</a:t>
            </a:r>
            <a:endParaRPr lang="ko-KR" altLang="en-US" sz="2800" dirty="0">
              <a:solidFill>
                <a:srgbClr val="EB4D44"/>
              </a:solidFill>
              <a:ea typeface="G마켓 산스 TTF Bold" panose="02000000000000000000" pitchFamily="2" charset="-127"/>
            </a:endParaRPr>
          </a:p>
        </p:txBody>
      </p:sp>
      <p:sp>
        <p:nvSpPr>
          <p:cNvPr id="62" name="사각형: 둥근 모서리 11">
            <a:extLst>
              <a:ext uri="{FF2B5EF4-FFF2-40B4-BE49-F238E27FC236}">
                <a16:creationId xmlns:a16="http://schemas.microsoft.com/office/drawing/2014/main" id="{A2CD2527-651D-4321-68DC-806DEB964F07}"/>
              </a:ext>
            </a:extLst>
          </p:cNvPr>
          <p:cNvSpPr/>
          <p:nvPr/>
        </p:nvSpPr>
        <p:spPr>
          <a:xfrm>
            <a:off x="521880" y="1403287"/>
            <a:ext cx="1818539" cy="378000"/>
          </a:xfrm>
          <a:prstGeom prst="roundRect">
            <a:avLst/>
          </a:prstGeom>
          <a:solidFill>
            <a:srgbClr val="EB4D4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#</a:t>
            </a:r>
            <a:r>
              <a:rPr lang="ko-KR" altLang="en-US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데이터 삽입</a:t>
            </a:r>
          </a:p>
        </p:txBody>
      </p:sp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4D92B84A-388C-2186-9B90-60B2CB3C831B}"/>
              </a:ext>
            </a:extLst>
          </p:cNvPr>
          <p:cNvCxnSpPr>
            <a:cxnSpLocks/>
            <a:stCxn id="44" idx="3"/>
            <a:endCxn id="23" idx="1"/>
          </p:cNvCxnSpPr>
          <p:nvPr/>
        </p:nvCxnSpPr>
        <p:spPr>
          <a:xfrm>
            <a:off x="2708315" y="3150347"/>
            <a:ext cx="508049" cy="3008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sysDash"/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5C8B4C-781E-4367-8620-C12B6ABC4849}"/>
              </a:ext>
            </a:extLst>
          </p:cNvPr>
          <p:cNvGrpSpPr/>
          <p:nvPr/>
        </p:nvGrpSpPr>
        <p:grpSpPr>
          <a:xfrm>
            <a:off x="671921" y="1940476"/>
            <a:ext cx="2186205" cy="2125689"/>
            <a:chOff x="691913" y="4443234"/>
            <a:chExt cx="2186205" cy="2125689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CE3BECBE-8540-8026-8AFC-1807AF3666B5}"/>
                </a:ext>
              </a:extLst>
            </p:cNvPr>
            <p:cNvGrpSpPr/>
            <p:nvPr/>
          </p:nvGrpSpPr>
          <p:grpSpPr>
            <a:xfrm>
              <a:off x="691913" y="4571803"/>
              <a:ext cx="2067657" cy="1997120"/>
              <a:chOff x="2315343" y="4499285"/>
              <a:chExt cx="5376597" cy="3460893"/>
            </a:xfrm>
          </p:grpSpPr>
          <p:sp>
            <p:nvSpPr>
              <p:cNvPr id="49" name="자유형 20">
                <a:extLst>
                  <a:ext uri="{FF2B5EF4-FFF2-40B4-BE49-F238E27FC236}">
                    <a16:creationId xmlns:a16="http://schemas.microsoft.com/office/drawing/2014/main" id="{82D72563-0D7E-FA8B-041D-67B5EF6C752B}"/>
                  </a:ext>
                </a:extLst>
              </p:cNvPr>
              <p:cNvSpPr/>
              <p:nvPr/>
            </p:nvSpPr>
            <p:spPr>
              <a:xfrm>
                <a:off x="2315343" y="5352271"/>
                <a:ext cx="2017171" cy="2575251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">
                <a:extLst>
                  <a:ext uri="{FF2B5EF4-FFF2-40B4-BE49-F238E27FC236}">
                    <a16:creationId xmlns:a16="http://schemas.microsoft.com/office/drawing/2014/main" id="{C04E80D2-FF8C-B943-82A4-941A77BEAA1D}"/>
                  </a:ext>
                </a:extLst>
              </p:cNvPr>
              <p:cNvSpPr/>
              <p:nvPr/>
            </p:nvSpPr>
            <p:spPr>
              <a:xfrm>
                <a:off x="2315346" y="4499285"/>
                <a:ext cx="5376594" cy="3460893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8E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67C255A-5DA3-6004-114D-C8B1199FFC88}"/>
                </a:ext>
              </a:extLst>
            </p:cNvPr>
            <p:cNvSpPr txBox="1"/>
            <p:nvPr/>
          </p:nvSpPr>
          <p:spPr>
            <a:xfrm>
              <a:off x="730570" y="4991385"/>
              <a:ext cx="199773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- </a:t>
              </a:r>
              <a:r>
                <a:rPr lang="ko-KR" altLang="en-US" sz="1600" dirty="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푸드코트코너</a:t>
              </a:r>
              <a:r>
                <a:rPr lang="en-US" altLang="ko-KR" sz="1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.csv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- </a:t>
              </a:r>
              <a:r>
                <a:rPr lang="ko-KR" altLang="en-US" sz="1600" dirty="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푸드코트메뉴</a:t>
              </a:r>
              <a:r>
                <a:rPr lang="en-US" altLang="ko-KR" sz="1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.csv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- </a:t>
              </a:r>
              <a:r>
                <a:rPr lang="ko-KR" altLang="en-US" sz="1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회원</a:t>
              </a:r>
              <a:r>
                <a:rPr lang="en-US" altLang="ko-KR" sz="1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.csv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- </a:t>
              </a:r>
              <a:r>
                <a:rPr lang="ko-KR" altLang="en-US" sz="1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주문</a:t>
              </a:r>
              <a:r>
                <a:rPr lang="en-US" altLang="ko-KR" sz="1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.csv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- </a:t>
              </a:r>
              <a:r>
                <a:rPr lang="ko-KR" altLang="en-US" sz="1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주문세부사항</a:t>
              </a:r>
              <a:r>
                <a:rPr lang="en-US" altLang="ko-KR" sz="16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.csv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6B2AC24-E098-87E6-2BA5-61E85DEDDA82}"/>
                </a:ext>
              </a:extLst>
            </p:cNvPr>
            <p:cNvGrpSpPr/>
            <p:nvPr/>
          </p:nvGrpSpPr>
          <p:grpSpPr>
            <a:xfrm>
              <a:off x="2374118" y="4443234"/>
              <a:ext cx="504000" cy="504000"/>
              <a:chOff x="2183363" y="4583618"/>
              <a:chExt cx="504000" cy="504000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948051A-F46C-D671-ECF6-E76C69EF8024}"/>
                  </a:ext>
                </a:extLst>
              </p:cNvPr>
              <p:cNvSpPr/>
              <p:nvPr/>
            </p:nvSpPr>
            <p:spPr>
              <a:xfrm>
                <a:off x="2183363" y="4583618"/>
                <a:ext cx="504000" cy="504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7B60A04A-C059-2D7C-E7C0-B1A543527D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7472" y="4648683"/>
                <a:ext cx="370847" cy="370847"/>
              </a:xfrm>
              <a:prstGeom prst="rect">
                <a:avLst/>
              </a:prstGeom>
            </p:spPr>
          </p:pic>
        </p:grpSp>
      </p:grpSp>
      <p:cxnSp>
        <p:nvCxnSpPr>
          <p:cNvPr id="51" name="연결선: 구부러짐 50">
            <a:extLst>
              <a:ext uri="{FF2B5EF4-FFF2-40B4-BE49-F238E27FC236}">
                <a16:creationId xmlns:a16="http://schemas.microsoft.com/office/drawing/2014/main" id="{C316A008-0427-1EE9-F50E-9A82331D127A}"/>
              </a:ext>
            </a:extLst>
          </p:cNvPr>
          <p:cNvCxnSpPr>
            <a:cxnSpLocks/>
            <a:stCxn id="56" idx="3"/>
            <a:endCxn id="23" idx="1"/>
          </p:cNvCxnSpPr>
          <p:nvPr/>
        </p:nvCxnSpPr>
        <p:spPr>
          <a:xfrm flipV="1">
            <a:off x="2668355" y="3451150"/>
            <a:ext cx="548009" cy="1883791"/>
          </a:xfrm>
          <a:prstGeom prst="curvedConnector3">
            <a:avLst>
              <a:gd name="adj1" fmla="val 35168"/>
            </a:avLst>
          </a:prstGeom>
          <a:ln w="19050">
            <a:solidFill>
              <a:srgbClr val="FF0000"/>
            </a:solidFill>
            <a:prstDash val="sysDash"/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9025053-F745-1853-94BF-864D4BBA4B6A}"/>
              </a:ext>
            </a:extLst>
          </p:cNvPr>
          <p:cNvGrpSpPr/>
          <p:nvPr/>
        </p:nvGrpSpPr>
        <p:grpSpPr>
          <a:xfrm>
            <a:off x="662873" y="4283821"/>
            <a:ext cx="2067657" cy="1997120"/>
            <a:chOff x="691913" y="4571803"/>
            <a:chExt cx="2067657" cy="1997120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5BFF497-30C4-5A24-25E0-618C5694C64C}"/>
                </a:ext>
              </a:extLst>
            </p:cNvPr>
            <p:cNvGrpSpPr/>
            <p:nvPr/>
          </p:nvGrpSpPr>
          <p:grpSpPr>
            <a:xfrm>
              <a:off x="691913" y="4571803"/>
              <a:ext cx="2067657" cy="1997120"/>
              <a:chOff x="2315343" y="4499285"/>
              <a:chExt cx="5376597" cy="3460893"/>
            </a:xfrm>
          </p:grpSpPr>
          <p:sp>
            <p:nvSpPr>
              <p:cNvPr id="60" name="자유형 20">
                <a:extLst>
                  <a:ext uri="{FF2B5EF4-FFF2-40B4-BE49-F238E27FC236}">
                    <a16:creationId xmlns:a16="http://schemas.microsoft.com/office/drawing/2014/main" id="{C42A2FE4-F227-AD0C-A683-58E655671C76}"/>
                  </a:ext>
                </a:extLst>
              </p:cNvPr>
              <p:cNvSpPr/>
              <p:nvPr/>
            </p:nvSpPr>
            <p:spPr>
              <a:xfrm>
                <a:off x="2315343" y="5352271"/>
                <a:ext cx="2017171" cy="2575251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직사각형 4">
                <a:extLst>
                  <a:ext uri="{FF2B5EF4-FFF2-40B4-BE49-F238E27FC236}">
                    <a16:creationId xmlns:a16="http://schemas.microsoft.com/office/drawing/2014/main" id="{712E0B64-315A-1B7B-E10F-EE39463DD0F7}"/>
                  </a:ext>
                </a:extLst>
              </p:cNvPr>
              <p:cNvSpPr/>
              <p:nvPr/>
            </p:nvSpPr>
            <p:spPr>
              <a:xfrm>
                <a:off x="2315346" y="4499285"/>
                <a:ext cx="5376594" cy="3460893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8EA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6D2ACA8-B8D2-6B53-C8D2-FF9E14B29BBB}"/>
                </a:ext>
              </a:extLst>
            </p:cNvPr>
            <p:cNvSpPr txBox="1"/>
            <p:nvPr/>
          </p:nvSpPr>
          <p:spPr>
            <a:xfrm>
              <a:off x="730570" y="4930425"/>
              <a:ext cx="196682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EB4D44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LOAD DATA LOCAL INFILE </a:t>
              </a:r>
            </a:p>
            <a:p>
              <a:r>
                <a:rPr lang="en-US" altLang="ko-KR" sz="1200" dirty="0">
                  <a:solidFill>
                    <a:srgbClr val="EB4D44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‘…/</a:t>
              </a:r>
              <a:r>
                <a:rPr lang="ko-KR" altLang="en-US" sz="1200" dirty="0">
                  <a:solidFill>
                    <a:srgbClr val="EB4D44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회원</a:t>
              </a:r>
              <a:r>
                <a:rPr lang="en-US" altLang="ko-KR" sz="1200" dirty="0">
                  <a:solidFill>
                    <a:srgbClr val="EB4D44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.csv' replace into table </a:t>
              </a:r>
            </a:p>
            <a:p>
              <a:r>
                <a:rPr lang="en-US" altLang="ko-KR" sz="1200" dirty="0">
                  <a:solidFill>
                    <a:srgbClr val="EB4D44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`</a:t>
              </a:r>
              <a:r>
                <a:rPr lang="ko-KR" altLang="en-US" sz="1200" dirty="0">
                  <a:solidFill>
                    <a:srgbClr val="EB4D44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회원</a:t>
              </a:r>
              <a:r>
                <a:rPr lang="en-US" altLang="ko-KR" sz="1200" dirty="0">
                  <a:solidFill>
                    <a:srgbClr val="EB4D44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` columns </a:t>
              </a:r>
            </a:p>
            <a:p>
              <a:r>
                <a:rPr lang="en-US" altLang="ko-KR" sz="1200" dirty="0">
                  <a:solidFill>
                    <a:srgbClr val="EB4D44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terminated by ',' enclosed by '"';</a:t>
              </a:r>
              <a:endParaRPr lang="ko-KR" altLang="en-US" sz="1200" dirty="0">
                <a:solidFill>
                  <a:srgbClr val="EB4D4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55607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9E158F24-5F8F-BD3A-4354-13E986929AA9}"/>
              </a:ext>
            </a:extLst>
          </p:cNvPr>
          <p:cNvSpPr/>
          <p:nvPr/>
        </p:nvSpPr>
        <p:spPr>
          <a:xfrm>
            <a:off x="5394409" y="5388575"/>
            <a:ext cx="4647991" cy="666118"/>
          </a:xfrm>
          <a:prstGeom prst="roundRect">
            <a:avLst/>
          </a:prstGeom>
          <a:solidFill>
            <a:srgbClr val="FCF5F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BC6A012-8E49-EE6B-861D-3FBB13146643}"/>
              </a:ext>
            </a:extLst>
          </p:cNvPr>
          <p:cNvSpPr/>
          <p:nvPr/>
        </p:nvSpPr>
        <p:spPr>
          <a:xfrm>
            <a:off x="995423" y="1851133"/>
            <a:ext cx="6683789" cy="3228024"/>
          </a:xfrm>
          <a:prstGeom prst="rect">
            <a:avLst/>
          </a:prstGeom>
          <a:solidFill>
            <a:srgbClr val="F8EAFA">
              <a:alpha val="46000"/>
            </a:srgbClr>
          </a:solidFill>
          <a:ln w="25400">
            <a:solidFill>
              <a:srgbClr val="EB4D4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D145B0-B5EB-735C-6239-B5D4B8F5D159}"/>
              </a:ext>
            </a:extLst>
          </p:cNvPr>
          <p:cNvSpPr/>
          <p:nvPr/>
        </p:nvSpPr>
        <p:spPr>
          <a:xfrm>
            <a:off x="444029" y="399306"/>
            <a:ext cx="21777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 w="6350">
                  <a:solidFill>
                    <a:schemeClr val="tx1"/>
                  </a:solidFill>
                </a:ln>
                <a:solidFill>
                  <a:srgbClr val="EB4D4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DB </a:t>
            </a:r>
            <a:r>
              <a:rPr lang="ko-KR" altLang="en-US" sz="2800" dirty="0">
                <a:ln w="6350">
                  <a:solidFill>
                    <a:schemeClr val="tx1"/>
                  </a:solidFill>
                </a:ln>
                <a:solidFill>
                  <a:srgbClr val="EB4D4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설계</a:t>
            </a:r>
            <a:r>
              <a:rPr lang="ko-KR" altLang="en-US" sz="2800" dirty="0">
                <a:ln w="63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와</a:t>
            </a:r>
            <a:endParaRPr lang="en-US" altLang="ko-KR" sz="2800" dirty="0">
              <a:ln w="63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2800" dirty="0">
                <a:ln w="6350">
                  <a:solidFill>
                    <a:schemeClr val="tx1"/>
                  </a:solidFill>
                </a:ln>
                <a:solidFill>
                  <a:srgbClr val="EB4D4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인덱스 생성</a:t>
            </a:r>
          </a:p>
        </p:txBody>
      </p:sp>
      <p:sp>
        <p:nvSpPr>
          <p:cNvPr id="36" name="사각형: 둥근 모서리 11">
            <a:extLst>
              <a:ext uri="{FF2B5EF4-FFF2-40B4-BE49-F238E27FC236}">
                <a16:creationId xmlns:a16="http://schemas.microsoft.com/office/drawing/2014/main" id="{A2CD2527-651D-4321-68DC-806DEB964F07}"/>
              </a:ext>
            </a:extLst>
          </p:cNvPr>
          <p:cNvSpPr/>
          <p:nvPr/>
        </p:nvSpPr>
        <p:spPr>
          <a:xfrm>
            <a:off x="2615925" y="876359"/>
            <a:ext cx="1818538" cy="378001"/>
          </a:xfrm>
          <a:prstGeom prst="roundRect">
            <a:avLst/>
          </a:prstGeom>
          <a:solidFill>
            <a:srgbClr val="EB4D4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#</a:t>
            </a:r>
            <a:r>
              <a:rPr lang="ko-KR" altLang="en-US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인덱스 생성</a:t>
            </a:r>
          </a:p>
        </p:txBody>
      </p:sp>
      <p:graphicFrame>
        <p:nvGraphicFramePr>
          <p:cNvPr id="54" name="표 4">
            <a:extLst>
              <a:ext uri="{FF2B5EF4-FFF2-40B4-BE49-F238E27FC236}">
                <a16:creationId xmlns:a16="http://schemas.microsoft.com/office/drawing/2014/main" id="{B993B5E9-F3F8-F578-E48D-4A2A5B169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201538"/>
              </p:ext>
            </p:extLst>
          </p:nvPr>
        </p:nvGraphicFramePr>
        <p:xfrm>
          <a:off x="1421068" y="3459925"/>
          <a:ext cx="5818151" cy="345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5016">
                  <a:extLst>
                    <a:ext uri="{9D8B030D-6E8A-4147-A177-3AD203B41FA5}">
                      <a16:colId xmlns:a16="http://schemas.microsoft.com/office/drawing/2014/main" val="3772183988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915196131"/>
                    </a:ext>
                  </a:extLst>
                </a:gridCol>
                <a:gridCol w="714755">
                  <a:extLst>
                    <a:ext uri="{9D8B030D-6E8A-4147-A177-3AD203B41FA5}">
                      <a16:colId xmlns:a16="http://schemas.microsoft.com/office/drawing/2014/main" val="1687555900"/>
                    </a:ext>
                  </a:extLst>
                </a:gridCol>
                <a:gridCol w="694945">
                  <a:extLst>
                    <a:ext uri="{9D8B030D-6E8A-4147-A177-3AD203B41FA5}">
                      <a16:colId xmlns:a16="http://schemas.microsoft.com/office/drawing/2014/main" val="36571251"/>
                    </a:ext>
                  </a:extLst>
                </a:gridCol>
                <a:gridCol w="1495425">
                  <a:extLst>
                    <a:ext uri="{9D8B030D-6E8A-4147-A177-3AD203B41FA5}">
                      <a16:colId xmlns:a16="http://schemas.microsoft.com/office/drawing/2014/main" val="2992132147"/>
                    </a:ext>
                  </a:extLst>
                </a:gridCol>
                <a:gridCol w="1240285">
                  <a:extLst>
                    <a:ext uri="{9D8B030D-6E8A-4147-A177-3AD203B41FA5}">
                      <a16:colId xmlns:a16="http://schemas.microsoft.com/office/drawing/2014/main" val="3107671224"/>
                    </a:ext>
                  </a:extLst>
                </a:gridCol>
              </a:tblGrid>
              <a:tr h="3450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성별</a:t>
                      </a:r>
                    </a:p>
                  </a:txBody>
                  <a:tcPr marL="72564" marR="72564" marT="36282" marB="36282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나이</a:t>
                      </a:r>
                    </a:p>
                  </a:txBody>
                  <a:tcPr marL="72564" marR="72564" marT="36282" marB="36282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시</a:t>
                      </a:r>
                    </a:p>
                  </a:txBody>
                  <a:tcPr marL="72564" marR="72564" marT="36282" marB="36282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구</a:t>
                      </a:r>
                    </a:p>
                  </a:txBody>
                  <a:tcPr marL="72564" marR="72564" marT="36282" marB="36282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u="sng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휴대폰번호</a:t>
                      </a:r>
                    </a:p>
                  </a:txBody>
                  <a:tcPr marL="72564" marR="72564" marT="36282" marB="36282" anchor="ctr">
                    <a:lnL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비밀번호</a:t>
                      </a:r>
                    </a:p>
                  </a:txBody>
                  <a:tcPr marL="72564" marR="72564" marT="36282" marB="36282" anchor="ctr">
                    <a:lnL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4643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89A725A0-EB4B-4E1E-5E14-AA9946042371}"/>
              </a:ext>
            </a:extLst>
          </p:cNvPr>
          <p:cNvSpPr/>
          <p:nvPr/>
        </p:nvSpPr>
        <p:spPr>
          <a:xfrm>
            <a:off x="1304383" y="3040765"/>
            <a:ext cx="12194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회원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5C6453-355A-B2D2-FA0F-BEC72C945FFA}"/>
              </a:ext>
            </a:extLst>
          </p:cNvPr>
          <p:cNvSpPr/>
          <p:nvPr/>
        </p:nvSpPr>
        <p:spPr>
          <a:xfrm>
            <a:off x="1344703" y="2058225"/>
            <a:ext cx="8334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주문</a:t>
            </a:r>
          </a:p>
        </p:txBody>
      </p:sp>
      <p:graphicFrame>
        <p:nvGraphicFramePr>
          <p:cNvPr id="57" name="표 7">
            <a:extLst>
              <a:ext uri="{FF2B5EF4-FFF2-40B4-BE49-F238E27FC236}">
                <a16:creationId xmlns:a16="http://schemas.microsoft.com/office/drawing/2014/main" id="{61CB02DB-6D4F-B667-2E91-9775432EE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740232"/>
              </p:ext>
            </p:extLst>
          </p:nvPr>
        </p:nvGraphicFramePr>
        <p:xfrm>
          <a:off x="1421069" y="2494472"/>
          <a:ext cx="5818150" cy="3780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300">
                  <a:extLst>
                    <a:ext uri="{9D8B030D-6E8A-4147-A177-3AD203B41FA5}">
                      <a16:colId xmlns:a16="http://schemas.microsoft.com/office/drawing/2014/main" val="1967060930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783183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347137853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139353110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643906209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919856937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160184922"/>
                    </a:ext>
                  </a:extLst>
                </a:gridCol>
              </a:tblGrid>
              <a:tr h="3780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코너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240" marR="66240" marT="33120" marB="33120" anchor="ctr"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u="sng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주문번호</a:t>
                      </a:r>
                    </a:p>
                  </a:txBody>
                  <a:tcPr marL="66240" marR="66240" marT="33120" marB="33120" anchor="ctr">
                    <a:lnL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주문날짜</a:t>
                      </a:r>
                    </a:p>
                  </a:txBody>
                  <a:tcPr marL="66240" marR="66240" marT="33120" marB="33120" anchor="ctr">
                    <a:lnL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주문시각</a:t>
                      </a:r>
                    </a:p>
                  </a:txBody>
                  <a:tcPr marL="66240" marR="66240" marT="33120" marB="33120" anchor="ctr"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식사유형</a:t>
                      </a:r>
                    </a:p>
                  </a:txBody>
                  <a:tcPr marL="66240" marR="66240" marT="33120" marB="33120" anchor="ctr"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u="none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주문자번호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240" marR="66240" marT="33120" marB="33120" anchor="ctr"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u="none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완료여부</a:t>
                      </a:r>
                      <a:endParaRPr lang="ko-KR" altLang="en-US" sz="1400" u="none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66240" marR="66240" marT="33120" marB="33120" anchor="ctr"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088752"/>
                  </a:ext>
                </a:extLst>
              </a:tr>
            </a:tbl>
          </a:graphicData>
        </a:graphic>
      </p:graphicFrame>
      <p:sp>
        <p:nvSpPr>
          <p:cNvPr id="59" name="직사각형 58">
            <a:extLst>
              <a:ext uri="{FF2B5EF4-FFF2-40B4-BE49-F238E27FC236}">
                <a16:creationId xmlns:a16="http://schemas.microsoft.com/office/drawing/2014/main" id="{EF3336DB-B569-E9A2-A9D1-6D4D89BB6C21}"/>
              </a:ext>
            </a:extLst>
          </p:cNvPr>
          <p:cNvSpPr/>
          <p:nvPr/>
        </p:nvSpPr>
        <p:spPr>
          <a:xfrm>
            <a:off x="1317370" y="3977876"/>
            <a:ext cx="18047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>
                <a:ln w="6350">
                  <a:solidFill>
                    <a:schemeClr val="tx1"/>
                  </a:solidFill>
                </a:ln>
                <a:solidFill>
                  <a:srgbClr val="DCC5E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푸드코트메뉴</a:t>
            </a:r>
            <a:endParaRPr lang="ko-KR" altLang="en-US" sz="2000" dirty="0">
              <a:ln w="6350">
                <a:solidFill>
                  <a:schemeClr val="tx1"/>
                </a:solidFill>
              </a:ln>
              <a:solidFill>
                <a:srgbClr val="DCC5E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aphicFrame>
        <p:nvGraphicFramePr>
          <p:cNvPr id="60" name="표 4">
            <a:extLst>
              <a:ext uri="{FF2B5EF4-FFF2-40B4-BE49-F238E27FC236}">
                <a16:creationId xmlns:a16="http://schemas.microsoft.com/office/drawing/2014/main" id="{47F9205D-0E82-1F42-CA87-070FE4823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197555"/>
              </p:ext>
            </p:extLst>
          </p:nvPr>
        </p:nvGraphicFramePr>
        <p:xfrm>
          <a:off x="1421068" y="4411945"/>
          <a:ext cx="2364568" cy="3447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6981">
                  <a:extLst>
                    <a:ext uri="{9D8B030D-6E8A-4147-A177-3AD203B41FA5}">
                      <a16:colId xmlns:a16="http://schemas.microsoft.com/office/drawing/2014/main" val="3772183988"/>
                    </a:ext>
                  </a:extLst>
                </a:gridCol>
                <a:gridCol w="1014984">
                  <a:extLst>
                    <a:ext uri="{9D8B030D-6E8A-4147-A177-3AD203B41FA5}">
                      <a16:colId xmlns:a16="http://schemas.microsoft.com/office/drawing/2014/main" val="1338420992"/>
                    </a:ext>
                  </a:extLst>
                </a:gridCol>
                <a:gridCol w="602603">
                  <a:extLst>
                    <a:ext uri="{9D8B030D-6E8A-4147-A177-3AD203B41FA5}">
                      <a16:colId xmlns:a16="http://schemas.microsoft.com/office/drawing/2014/main" val="2395482736"/>
                    </a:ext>
                  </a:extLst>
                </a:gridCol>
              </a:tblGrid>
              <a:tr h="3447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u="none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코너명</a:t>
                      </a:r>
                      <a:endParaRPr lang="ko-KR" altLang="en-US" sz="1400" u="none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2564" marR="72564" marT="36282" marB="3628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2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u="sng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메뉴명</a:t>
                      </a:r>
                      <a:endParaRPr lang="ko-KR" altLang="en-US" sz="1400" u="sng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2564" marR="72564" marT="36282" marB="36282" anchor="ctr">
                    <a:lnL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2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u="none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가격</a:t>
                      </a:r>
                    </a:p>
                  </a:txBody>
                  <a:tcPr marL="72564" marR="72564" marT="36282" marB="36282" anchor="ctr">
                    <a:lnL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2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4643"/>
                  </a:ext>
                </a:extLst>
              </a:tr>
            </a:tbl>
          </a:graphicData>
        </a:graphic>
      </p:graphicFrame>
      <p:sp>
        <p:nvSpPr>
          <p:cNvPr id="80" name="직사각형 79"/>
          <p:cNvSpPr/>
          <p:nvPr/>
        </p:nvSpPr>
        <p:spPr>
          <a:xfrm>
            <a:off x="3489212" y="1616462"/>
            <a:ext cx="1816523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2400" dirty="0">
                <a:ln w="6350">
                  <a:solidFill>
                    <a:schemeClr val="tx1"/>
                  </a:solidFill>
                </a:ln>
                <a:solidFill>
                  <a:srgbClr val="EB4D44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인덱스 후보</a:t>
            </a:r>
            <a:endParaRPr lang="en-US" altLang="ko-KR" sz="2400" dirty="0">
              <a:ln w="6350">
                <a:solidFill>
                  <a:schemeClr val="tx1"/>
                </a:solidFill>
              </a:ln>
              <a:solidFill>
                <a:srgbClr val="EB4D44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56CD45D-0AB9-D692-66FA-EB51D8CC8D18}"/>
              </a:ext>
            </a:extLst>
          </p:cNvPr>
          <p:cNvGrpSpPr/>
          <p:nvPr/>
        </p:nvGrpSpPr>
        <p:grpSpPr>
          <a:xfrm>
            <a:off x="8364139" y="1468599"/>
            <a:ext cx="2624727" cy="1933985"/>
            <a:chOff x="691913" y="4634937"/>
            <a:chExt cx="2624727" cy="193398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C0B4A8B-5B8F-597D-7B1F-82BBE2A0FD63}"/>
                </a:ext>
              </a:extLst>
            </p:cNvPr>
            <p:cNvGrpSpPr/>
            <p:nvPr/>
          </p:nvGrpSpPr>
          <p:grpSpPr>
            <a:xfrm>
              <a:off x="691913" y="4912372"/>
              <a:ext cx="2624727" cy="1656550"/>
              <a:chOff x="2315343" y="5089471"/>
              <a:chExt cx="6825165" cy="2870705"/>
            </a:xfrm>
          </p:grpSpPr>
          <p:sp>
            <p:nvSpPr>
              <p:cNvPr id="24" name="자유형 20">
                <a:extLst>
                  <a:ext uri="{FF2B5EF4-FFF2-40B4-BE49-F238E27FC236}">
                    <a16:creationId xmlns:a16="http://schemas.microsoft.com/office/drawing/2014/main" id="{AE5EFBEB-9629-8BD9-D4F4-E32B8F80F59F}"/>
                  </a:ext>
                </a:extLst>
              </p:cNvPr>
              <p:cNvSpPr/>
              <p:nvPr/>
            </p:nvSpPr>
            <p:spPr>
              <a:xfrm>
                <a:off x="2315343" y="5317058"/>
                <a:ext cx="2017172" cy="2575251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4">
                <a:extLst>
                  <a:ext uri="{FF2B5EF4-FFF2-40B4-BE49-F238E27FC236}">
                    <a16:creationId xmlns:a16="http://schemas.microsoft.com/office/drawing/2014/main" id="{7FC0405A-1E07-E915-E790-0BD0C80C2E99}"/>
                  </a:ext>
                </a:extLst>
              </p:cNvPr>
              <p:cNvSpPr/>
              <p:nvPr/>
            </p:nvSpPr>
            <p:spPr>
              <a:xfrm>
                <a:off x="2315343" y="5089471"/>
                <a:ext cx="6825165" cy="2870705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E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70EDB9EB-192D-75EE-F550-F218D59ECACA}"/>
                </a:ext>
              </a:extLst>
            </p:cNvPr>
            <p:cNvSpPr/>
            <p:nvPr/>
          </p:nvSpPr>
          <p:spPr>
            <a:xfrm rot="20459703">
              <a:off x="1634508" y="4634937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240C2C-341D-C88D-8104-068DBF56BE3C}"/>
                </a:ext>
              </a:extLst>
            </p:cNvPr>
            <p:cNvSpPr txBox="1"/>
            <p:nvPr/>
          </p:nvSpPr>
          <p:spPr>
            <a:xfrm>
              <a:off x="825820" y="5067585"/>
              <a:ext cx="19539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sz="1600" b="1" dirty="0">
                  <a:latin typeface="Gmarket Sans TTF Medium" panose="02000000000000000000" pitchFamily="2" charset="-127"/>
                  <a:ea typeface="Gmarket Sans TTF Medium" panose="02000000000000000000" pitchFamily="2" charset="-127"/>
                </a:rPr>
                <a:t>인덱스 선정 지침 </a:t>
              </a:r>
              <a:r>
                <a:rPr lang="en-US" altLang="ko-KR" sz="1600" b="1" dirty="0">
                  <a:latin typeface="Gmarket Sans TTF Medium" panose="02000000000000000000" pitchFamily="2" charset="-127"/>
                  <a:ea typeface="Gmarket Sans TTF Medium" panose="02000000000000000000" pitchFamily="2" charset="-127"/>
                </a:rPr>
                <a:t>5:</a:t>
              </a:r>
              <a:r>
                <a:rPr lang="en-US" altLang="ko-KR" sz="1600" dirty="0">
                  <a:latin typeface="Gmarket Sans TTF Medium" panose="02000000000000000000" pitchFamily="2" charset="-127"/>
                  <a:ea typeface="Gmarket Sans TTF Medium" panose="02000000000000000000" pitchFamily="2" charset="-127"/>
                </a:rPr>
                <a:t> </a:t>
              </a:r>
            </a:p>
            <a:p>
              <a:pPr fontAlgn="base"/>
              <a:r>
                <a:rPr lang="ko-KR" altLang="en-US" sz="1600" dirty="0">
                  <a:latin typeface="Gmarket Sans TTF Medium" panose="02000000000000000000" pitchFamily="2" charset="-127"/>
                  <a:ea typeface="Gmarket Sans TTF Medium" panose="02000000000000000000" pitchFamily="2" charset="-127"/>
                </a:rPr>
                <a:t>자주 갱신되는 </a:t>
              </a:r>
              <a:endParaRPr lang="en-US" altLang="ko-KR" sz="1600" dirty="0">
                <a:latin typeface="Gmarket Sans TTF Medium" panose="02000000000000000000" pitchFamily="2" charset="-127"/>
                <a:ea typeface="Gmarket Sans TTF Medium" panose="02000000000000000000" pitchFamily="2" charset="-127"/>
              </a:endParaRPr>
            </a:p>
            <a:p>
              <a:pPr fontAlgn="base"/>
              <a:r>
                <a:rPr lang="ko-KR" altLang="en-US" sz="1600" dirty="0" err="1">
                  <a:latin typeface="Gmarket Sans TTF Medium" panose="02000000000000000000" pitchFamily="2" charset="-127"/>
                  <a:ea typeface="Gmarket Sans TTF Medium" panose="02000000000000000000" pitchFamily="2" charset="-127"/>
                </a:rPr>
                <a:t>애트리뷰트에는</a:t>
              </a:r>
              <a:r>
                <a:rPr lang="ko-KR" altLang="en-US" sz="1600" dirty="0">
                  <a:latin typeface="Gmarket Sans TTF Medium" panose="02000000000000000000" pitchFamily="2" charset="-127"/>
                  <a:ea typeface="Gmarket Sans TTF Medium" panose="02000000000000000000" pitchFamily="2" charset="-127"/>
                </a:rPr>
                <a:t> </a:t>
              </a:r>
              <a:endParaRPr lang="en-US" altLang="ko-KR" sz="1600" dirty="0">
                <a:latin typeface="Gmarket Sans TTF Medium" panose="02000000000000000000" pitchFamily="2" charset="-127"/>
                <a:ea typeface="Gmarket Sans TTF Medium" panose="02000000000000000000" pitchFamily="2" charset="-127"/>
              </a:endParaRPr>
            </a:p>
            <a:p>
              <a:pPr fontAlgn="base"/>
              <a:r>
                <a:rPr lang="ko-KR" altLang="en-US" sz="1600" dirty="0">
                  <a:latin typeface="Gmarket Sans TTF Medium" panose="02000000000000000000" pitchFamily="2" charset="-127"/>
                  <a:ea typeface="Gmarket Sans TTF Medium" panose="02000000000000000000" pitchFamily="2" charset="-127"/>
                </a:rPr>
                <a:t>인덱스를 정의하지 </a:t>
              </a:r>
              <a:endParaRPr lang="en-US" altLang="ko-KR" sz="1600" dirty="0">
                <a:latin typeface="Gmarket Sans TTF Medium" panose="02000000000000000000" pitchFamily="2" charset="-127"/>
                <a:ea typeface="Gmarket Sans TTF Medium" panose="02000000000000000000" pitchFamily="2" charset="-127"/>
              </a:endParaRPr>
            </a:p>
            <a:p>
              <a:pPr fontAlgn="base"/>
              <a:r>
                <a:rPr lang="ko-KR" altLang="en-US" sz="1600" dirty="0">
                  <a:latin typeface="Gmarket Sans TTF Medium" panose="02000000000000000000" pitchFamily="2" charset="-127"/>
                  <a:ea typeface="Gmarket Sans TTF Medium" panose="02000000000000000000" pitchFamily="2" charset="-127"/>
                </a:rPr>
                <a:t>않는 것이 좋다</a:t>
              </a:r>
              <a:r>
                <a:rPr lang="en-US" altLang="ko-KR" sz="1600" dirty="0">
                  <a:latin typeface="Gmarket Sans TTF Medium" panose="02000000000000000000" pitchFamily="2" charset="-127"/>
                  <a:ea typeface="Gmarket Sans TTF Medium" panose="02000000000000000000" pitchFamily="2" charset="-127"/>
                </a:rPr>
                <a:t>.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41BA321-560D-44F4-0886-1D1DAF83048C}"/>
              </a:ext>
            </a:extLst>
          </p:cNvPr>
          <p:cNvGrpSpPr/>
          <p:nvPr/>
        </p:nvGrpSpPr>
        <p:grpSpPr>
          <a:xfrm>
            <a:off x="8364139" y="3251950"/>
            <a:ext cx="2698246" cy="1905412"/>
            <a:chOff x="691912" y="4663513"/>
            <a:chExt cx="2698246" cy="190541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3E4B542-C9D6-1A0A-0DF3-A04813AF8FD1}"/>
                </a:ext>
              </a:extLst>
            </p:cNvPr>
            <p:cNvGrpSpPr/>
            <p:nvPr/>
          </p:nvGrpSpPr>
          <p:grpSpPr>
            <a:xfrm>
              <a:off x="691912" y="4846827"/>
              <a:ext cx="2615651" cy="1722098"/>
              <a:chOff x="2315340" y="4975883"/>
              <a:chExt cx="6801564" cy="2984295"/>
            </a:xfrm>
          </p:grpSpPr>
          <p:sp>
            <p:nvSpPr>
              <p:cNvPr id="31" name="자유형 20">
                <a:extLst>
                  <a:ext uri="{FF2B5EF4-FFF2-40B4-BE49-F238E27FC236}">
                    <a16:creationId xmlns:a16="http://schemas.microsoft.com/office/drawing/2014/main" id="{72BAADC6-C822-14A0-9D51-B5AFB8EB551B}"/>
                  </a:ext>
                </a:extLst>
              </p:cNvPr>
              <p:cNvSpPr/>
              <p:nvPr/>
            </p:nvSpPr>
            <p:spPr>
              <a:xfrm>
                <a:off x="2315343" y="5317058"/>
                <a:ext cx="2017172" cy="2575252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직사각형 4">
                <a:extLst>
                  <a:ext uri="{FF2B5EF4-FFF2-40B4-BE49-F238E27FC236}">
                    <a16:creationId xmlns:a16="http://schemas.microsoft.com/office/drawing/2014/main" id="{7510FB37-81F5-BA05-07AD-3994DDCCCB15}"/>
                  </a:ext>
                </a:extLst>
              </p:cNvPr>
              <p:cNvSpPr/>
              <p:nvPr/>
            </p:nvSpPr>
            <p:spPr>
              <a:xfrm>
                <a:off x="2315340" y="4975883"/>
                <a:ext cx="6801564" cy="2984295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E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366378C5-C683-4BE2-A2B0-1E3ECDAE3AD7}"/>
                </a:ext>
              </a:extLst>
            </p:cNvPr>
            <p:cNvSpPr/>
            <p:nvPr/>
          </p:nvSpPr>
          <p:spPr>
            <a:xfrm rot="20772131">
              <a:off x="1582682" y="4663513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43B4A9-CBC7-8E50-884B-C2BBDF8F4CEB}"/>
                </a:ext>
              </a:extLst>
            </p:cNvPr>
            <p:cNvSpPr txBox="1"/>
            <p:nvPr/>
          </p:nvSpPr>
          <p:spPr>
            <a:xfrm>
              <a:off x="774507" y="5096160"/>
              <a:ext cx="261565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sz="1600" b="1" dirty="0">
                  <a:latin typeface="Gmarket Sans TTF Medium" panose="02000000000000000000" pitchFamily="2" charset="-127"/>
                  <a:ea typeface="Gmarket Sans TTF Medium" panose="02000000000000000000" pitchFamily="2" charset="-127"/>
                </a:rPr>
                <a:t>인덱스 선정 지침 </a:t>
              </a:r>
              <a:r>
                <a:rPr lang="en-US" altLang="ko-KR" sz="1600" b="1" dirty="0">
                  <a:latin typeface="Gmarket Sans TTF Medium" panose="02000000000000000000" pitchFamily="2" charset="-127"/>
                  <a:ea typeface="Gmarket Sans TTF Medium" panose="02000000000000000000" pitchFamily="2" charset="-127"/>
                </a:rPr>
                <a:t>6: </a:t>
              </a:r>
            </a:p>
            <a:p>
              <a:pPr fontAlgn="base"/>
              <a:r>
                <a:rPr lang="ko-KR" altLang="en-US" sz="1600" dirty="0">
                  <a:latin typeface="Gmarket Sans TTF Medium" panose="02000000000000000000" pitchFamily="2" charset="-127"/>
                  <a:ea typeface="Gmarket Sans TTF Medium" panose="02000000000000000000" pitchFamily="2" charset="-127"/>
                </a:rPr>
                <a:t>갱신이 빈번하게 </a:t>
              </a:r>
              <a:endParaRPr lang="en-US" altLang="ko-KR" sz="1600" dirty="0">
                <a:latin typeface="Gmarket Sans TTF Medium" panose="02000000000000000000" pitchFamily="2" charset="-127"/>
                <a:ea typeface="Gmarket Sans TTF Medium" panose="02000000000000000000" pitchFamily="2" charset="-127"/>
              </a:endParaRPr>
            </a:p>
            <a:p>
              <a:pPr fontAlgn="base"/>
              <a:r>
                <a:rPr lang="ko-KR" altLang="en-US" sz="1600" dirty="0">
                  <a:latin typeface="Gmarket Sans TTF Medium" panose="02000000000000000000" pitchFamily="2" charset="-127"/>
                  <a:ea typeface="Gmarket Sans TTF Medium" panose="02000000000000000000" pitchFamily="2" charset="-127"/>
                </a:rPr>
                <a:t>이루어지는 </a:t>
              </a:r>
              <a:r>
                <a:rPr lang="ko-KR" altLang="en-US" sz="1600" dirty="0" err="1">
                  <a:latin typeface="Gmarket Sans TTF Medium" panose="02000000000000000000" pitchFamily="2" charset="-127"/>
                  <a:ea typeface="Gmarket Sans TTF Medium" panose="02000000000000000000" pitchFamily="2" charset="-127"/>
                </a:rPr>
                <a:t>릴레이션에는</a:t>
              </a:r>
              <a:endParaRPr lang="en-US" altLang="ko-KR" sz="1600" dirty="0">
                <a:latin typeface="Gmarket Sans TTF Medium" panose="02000000000000000000" pitchFamily="2" charset="-127"/>
                <a:ea typeface="Gmarket Sans TTF Medium" panose="02000000000000000000" pitchFamily="2" charset="-127"/>
              </a:endParaRPr>
            </a:p>
            <a:p>
              <a:pPr fontAlgn="base"/>
              <a:r>
                <a:rPr lang="ko-KR" altLang="en-US" sz="1600" dirty="0">
                  <a:latin typeface="Gmarket Sans TTF Medium" panose="02000000000000000000" pitchFamily="2" charset="-127"/>
                  <a:ea typeface="Gmarket Sans TTF Medium" panose="02000000000000000000" pitchFamily="2" charset="-127"/>
                </a:rPr>
                <a:t>인덱스를 많이 만드는 것을 피한다</a:t>
              </a:r>
              <a:r>
                <a:rPr lang="en-US" altLang="ko-KR" sz="1600" dirty="0">
                  <a:latin typeface="Gmarket Sans TTF Medium" panose="02000000000000000000" pitchFamily="2" charset="-127"/>
                  <a:ea typeface="Gmarket Sans TTF Medium" panose="02000000000000000000" pitchFamily="2" charset="-127"/>
                </a:rPr>
                <a:t>.</a:t>
              </a: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CB0E338-545F-8CC1-94AD-BEC0D8A091CA}"/>
              </a:ext>
            </a:extLst>
          </p:cNvPr>
          <p:cNvSpPr/>
          <p:nvPr/>
        </p:nvSpPr>
        <p:spPr>
          <a:xfrm>
            <a:off x="8455765" y="1851133"/>
            <a:ext cx="2430336" cy="1431742"/>
          </a:xfrm>
          <a:prstGeom prst="rect">
            <a:avLst/>
          </a:prstGeom>
          <a:noFill/>
          <a:ln w="25400">
            <a:solidFill>
              <a:srgbClr val="F34E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A2E21E8-CF90-59CB-FC88-F474D5E6B6A2}"/>
              </a:ext>
            </a:extLst>
          </p:cNvPr>
          <p:cNvSpPr/>
          <p:nvPr/>
        </p:nvSpPr>
        <p:spPr>
          <a:xfrm>
            <a:off x="8455765" y="3608944"/>
            <a:ext cx="2430336" cy="1431742"/>
          </a:xfrm>
          <a:prstGeom prst="rect">
            <a:avLst/>
          </a:prstGeom>
          <a:noFill/>
          <a:ln w="25400">
            <a:solidFill>
              <a:srgbClr val="F34E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오른쪽 중괄호 69">
            <a:extLst>
              <a:ext uri="{FF2B5EF4-FFF2-40B4-BE49-F238E27FC236}">
                <a16:creationId xmlns:a16="http://schemas.microsoft.com/office/drawing/2014/main" id="{90F2CD73-74B7-781B-D08A-7C90AEB75223}"/>
              </a:ext>
            </a:extLst>
          </p:cNvPr>
          <p:cNvSpPr/>
          <p:nvPr/>
        </p:nvSpPr>
        <p:spPr>
          <a:xfrm>
            <a:off x="7284960" y="2331801"/>
            <a:ext cx="340234" cy="1638168"/>
          </a:xfrm>
          <a:prstGeom prst="rightBrace">
            <a:avLst>
              <a:gd name="adj1" fmla="val 38424"/>
              <a:gd name="adj2" fmla="val 50000"/>
            </a:avLst>
          </a:prstGeom>
          <a:ln w="25400">
            <a:solidFill>
              <a:srgbClr val="F34E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오른쪽 중괄호 77">
            <a:extLst>
              <a:ext uri="{FF2B5EF4-FFF2-40B4-BE49-F238E27FC236}">
                <a16:creationId xmlns:a16="http://schemas.microsoft.com/office/drawing/2014/main" id="{DB2F0934-E266-4E28-8487-0AB84A2D9B96}"/>
              </a:ext>
            </a:extLst>
          </p:cNvPr>
          <p:cNvSpPr/>
          <p:nvPr/>
        </p:nvSpPr>
        <p:spPr>
          <a:xfrm flipH="1">
            <a:off x="7579703" y="2494473"/>
            <a:ext cx="868777" cy="1784916"/>
          </a:xfrm>
          <a:prstGeom prst="rightBrace">
            <a:avLst>
              <a:gd name="adj1" fmla="val 26364"/>
              <a:gd name="adj2" fmla="val 36553"/>
            </a:avLst>
          </a:prstGeom>
          <a:ln w="25400">
            <a:solidFill>
              <a:srgbClr val="F34E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3480B3D-8F96-F6F1-BBA8-09F13BA0E0F3}"/>
              </a:ext>
            </a:extLst>
          </p:cNvPr>
          <p:cNvSpPr/>
          <p:nvPr/>
        </p:nvSpPr>
        <p:spPr>
          <a:xfrm>
            <a:off x="5628702" y="5532984"/>
            <a:ext cx="18047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>
                <a:ln w="6350">
                  <a:solidFill>
                    <a:schemeClr val="tx1"/>
                  </a:solidFill>
                </a:ln>
                <a:solidFill>
                  <a:srgbClr val="DCC5E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푸드코트메뉴</a:t>
            </a:r>
            <a:endParaRPr lang="ko-KR" altLang="en-US" sz="2000" dirty="0">
              <a:ln w="6350">
                <a:solidFill>
                  <a:schemeClr val="tx1"/>
                </a:solidFill>
              </a:ln>
              <a:solidFill>
                <a:srgbClr val="DCC5E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aphicFrame>
        <p:nvGraphicFramePr>
          <p:cNvPr id="81" name="표 4">
            <a:extLst>
              <a:ext uri="{FF2B5EF4-FFF2-40B4-BE49-F238E27FC236}">
                <a16:creationId xmlns:a16="http://schemas.microsoft.com/office/drawing/2014/main" id="{8C1D355F-8813-EB1A-861A-7FA03C3FD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085586"/>
              </p:ext>
            </p:extLst>
          </p:nvPr>
        </p:nvGraphicFramePr>
        <p:xfrm>
          <a:off x="7367684" y="5545188"/>
          <a:ext cx="2364568" cy="3447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6981">
                  <a:extLst>
                    <a:ext uri="{9D8B030D-6E8A-4147-A177-3AD203B41FA5}">
                      <a16:colId xmlns:a16="http://schemas.microsoft.com/office/drawing/2014/main" val="3772183988"/>
                    </a:ext>
                  </a:extLst>
                </a:gridCol>
                <a:gridCol w="1014984">
                  <a:extLst>
                    <a:ext uri="{9D8B030D-6E8A-4147-A177-3AD203B41FA5}">
                      <a16:colId xmlns:a16="http://schemas.microsoft.com/office/drawing/2014/main" val="1338420992"/>
                    </a:ext>
                  </a:extLst>
                </a:gridCol>
                <a:gridCol w="602603">
                  <a:extLst>
                    <a:ext uri="{9D8B030D-6E8A-4147-A177-3AD203B41FA5}">
                      <a16:colId xmlns:a16="http://schemas.microsoft.com/office/drawing/2014/main" val="2395482736"/>
                    </a:ext>
                  </a:extLst>
                </a:gridCol>
              </a:tblGrid>
              <a:tr h="3447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u="none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코너명</a:t>
                      </a:r>
                      <a:endParaRPr lang="ko-KR" altLang="en-US" sz="1400" u="none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2564" marR="72564" marT="36282" marB="3628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2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u="sng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메뉴명</a:t>
                      </a:r>
                      <a:endParaRPr lang="ko-KR" altLang="en-US" sz="1400" u="sng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2564" marR="72564" marT="36282" marB="36282" anchor="ctr">
                    <a:lnL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2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u="none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가격</a:t>
                      </a:r>
                    </a:p>
                  </a:txBody>
                  <a:tcPr marL="72564" marR="72564" marT="36282" marB="36282" anchor="ctr">
                    <a:lnL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2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4643"/>
                  </a:ext>
                </a:extLst>
              </a:tr>
            </a:tbl>
          </a:graphicData>
        </a:graphic>
      </p:graphicFrame>
      <p:sp>
        <p:nvSpPr>
          <p:cNvPr id="82" name="TextBox 81">
            <a:extLst>
              <a:ext uri="{FF2B5EF4-FFF2-40B4-BE49-F238E27FC236}">
                <a16:creationId xmlns:a16="http://schemas.microsoft.com/office/drawing/2014/main" id="{A47FAD74-0658-33C8-463A-8D2EFE8098AD}"/>
              </a:ext>
            </a:extLst>
          </p:cNvPr>
          <p:cNvSpPr txBox="1"/>
          <p:nvPr/>
        </p:nvSpPr>
        <p:spPr>
          <a:xfrm>
            <a:off x="1902542" y="5419055"/>
            <a:ext cx="3217547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19050">
                  <a:solidFill>
                    <a:srgbClr val="F34E7F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WE PICKED</a:t>
            </a:r>
            <a:endParaRPr lang="ko-KR" altLang="en-US" sz="4000" dirty="0">
              <a:ln w="19050">
                <a:solidFill>
                  <a:srgbClr val="F34E7F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4793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53" grpId="0" animBg="1"/>
      <p:bldP spid="58" grpId="0" animBg="1"/>
      <p:bldP spid="70" grpId="0" animBg="1"/>
      <p:bldP spid="78" grpId="0" animBg="1"/>
      <p:bldP spid="79" grpId="0"/>
      <p:bldP spid="8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D145B0-B5EB-735C-6239-B5D4B8F5D159}"/>
              </a:ext>
            </a:extLst>
          </p:cNvPr>
          <p:cNvSpPr/>
          <p:nvPr/>
        </p:nvSpPr>
        <p:spPr>
          <a:xfrm>
            <a:off x="444029" y="399306"/>
            <a:ext cx="21777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 w="6350">
                  <a:solidFill>
                    <a:schemeClr val="tx1"/>
                  </a:solidFill>
                </a:ln>
                <a:solidFill>
                  <a:srgbClr val="EB4D4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DB </a:t>
            </a:r>
            <a:r>
              <a:rPr lang="ko-KR" altLang="en-US" sz="2800" dirty="0">
                <a:ln w="6350">
                  <a:solidFill>
                    <a:schemeClr val="tx1"/>
                  </a:solidFill>
                </a:ln>
                <a:solidFill>
                  <a:srgbClr val="EB4D4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설계</a:t>
            </a:r>
            <a:r>
              <a:rPr lang="ko-KR" altLang="en-US" sz="2800" dirty="0">
                <a:ln w="63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와</a:t>
            </a:r>
            <a:endParaRPr lang="en-US" altLang="ko-KR" sz="2800" dirty="0">
              <a:ln w="63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2800" dirty="0">
                <a:ln w="6350">
                  <a:solidFill>
                    <a:schemeClr val="tx1"/>
                  </a:solidFill>
                </a:ln>
                <a:solidFill>
                  <a:srgbClr val="EB4D4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인덱스 생성</a:t>
            </a:r>
          </a:p>
        </p:txBody>
      </p:sp>
      <p:sp>
        <p:nvSpPr>
          <p:cNvPr id="16" name="사각형: 둥근 모서리 11">
            <a:extLst>
              <a:ext uri="{FF2B5EF4-FFF2-40B4-BE49-F238E27FC236}">
                <a16:creationId xmlns:a16="http://schemas.microsoft.com/office/drawing/2014/main" id="{A2CD2527-651D-4321-68DC-806DEB964F07}"/>
              </a:ext>
            </a:extLst>
          </p:cNvPr>
          <p:cNvSpPr/>
          <p:nvPr/>
        </p:nvSpPr>
        <p:spPr>
          <a:xfrm>
            <a:off x="2559579" y="876359"/>
            <a:ext cx="4004851" cy="378000"/>
          </a:xfrm>
          <a:prstGeom prst="roundRect">
            <a:avLst/>
          </a:prstGeom>
          <a:solidFill>
            <a:srgbClr val="EB4D4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#</a:t>
            </a:r>
            <a:r>
              <a:rPr lang="ko-KR" altLang="en-US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앱 기능 구현 추가 코드 </a:t>
            </a:r>
            <a:r>
              <a:rPr lang="en-US" altLang="ko-KR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</a:t>
            </a:r>
            <a:r>
              <a:rPr lang="ko-KR" altLang="en-US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회원가입</a:t>
            </a:r>
          </a:p>
        </p:txBody>
      </p:sp>
      <p:graphicFrame>
        <p:nvGraphicFramePr>
          <p:cNvPr id="31" name="표 4">
            <a:extLst>
              <a:ext uri="{FF2B5EF4-FFF2-40B4-BE49-F238E27FC236}">
                <a16:creationId xmlns:a16="http://schemas.microsoft.com/office/drawing/2014/main" id="{B993B5E9-F3F8-F578-E48D-4A2A5B169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206490"/>
              </p:ext>
            </p:extLst>
          </p:nvPr>
        </p:nvGraphicFramePr>
        <p:xfrm>
          <a:off x="3795882" y="4971179"/>
          <a:ext cx="7463869" cy="6738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7469">
                  <a:extLst>
                    <a:ext uri="{9D8B030D-6E8A-4147-A177-3AD203B41FA5}">
                      <a16:colId xmlns:a16="http://schemas.microsoft.com/office/drawing/2014/main" val="3772183988"/>
                    </a:ext>
                  </a:extLst>
                </a:gridCol>
                <a:gridCol w="783444">
                  <a:extLst>
                    <a:ext uri="{9D8B030D-6E8A-4147-A177-3AD203B41FA5}">
                      <a16:colId xmlns:a16="http://schemas.microsoft.com/office/drawing/2014/main" val="915196131"/>
                    </a:ext>
                  </a:extLst>
                </a:gridCol>
                <a:gridCol w="1418017">
                  <a:extLst>
                    <a:ext uri="{9D8B030D-6E8A-4147-A177-3AD203B41FA5}">
                      <a16:colId xmlns:a16="http://schemas.microsoft.com/office/drawing/2014/main" val="1687555900"/>
                    </a:ext>
                  </a:extLst>
                </a:gridCol>
                <a:gridCol w="1336209">
                  <a:extLst>
                    <a:ext uri="{9D8B030D-6E8A-4147-A177-3AD203B41FA5}">
                      <a16:colId xmlns:a16="http://schemas.microsoft.com/office/drawing/2014/main" val="36571251"/>
                    </a:ext>
                  </a:extLst>
                </a:gridCol>
                <a:gridCol w="1895235">
                  <a:extLst>
                    <a:ext uri="{9D8B030D-6E8A-4147-A177-3AD203B41FA5}">
                      <a16:colId xmlns:a16="http://schemas.microsoft.com/office/drawing/2014/main" val="2992132147"/>
                    </a:ext>
                  </a:extLst>
                </a:gridCol>
                <a:gridCol w="1213495">
                  <a:extLst>
                    <a:ext uri="{9D8B030D-6E8A-4147-A177-3AD203B41FA5}">
                      <a16:colId xmlns:a16="http://schemas.microsoft.com/office/drawing/2014/main" val="3107671224"/>
                    </a:ext>
                  </a:extLst>
                </a:gridCol>
              </a:tblGrid>
              <a:tr h="336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나이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u="sng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휴대폰번호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4643"/>
                  </a:ext>
                </a:extLst>
              </a:tr>
              <a:tr h="336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여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22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서울특별시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강동구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010-1234-5678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0000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6617363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89A725A0-EB4B-4E1E-5E14-AA9946042371}"/>
              </a:ext>
            </a:extLst>
          </p:cNvPr>
          <p:cNvSpPr/>
          <p:nvPr/>
        </p:nvSpPr>
        <p:spPr>
          <a:xfrm>
            <a:off x="4214982" y="4468871"/>
            <a:ext cx="12194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회원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484F00-0001-E5AE-9EDC-77B43F6B8F0B}"/>
              </a:ext>
            </a:extLst>
          </p:cNvPr>
          <p:cNvGrpSpPr/>
          <p:nvPr/>
        </p:nvGrpSpPr>
        <p:grpSpPr>
          <a:xfrm>
            <a:off x="3547202" y="3048498"/>
            <a:ext cx="7882798" cy="1378398"/>
            <a:chOff x="113371" y="3532689"/>
            <a:chExt cx="7882798" cy="137839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4A0FAC1-C57C-0170-1221-8ECCDF5977E9}"/>
                </a:ext>
              </a:extLst>
            </p:cNvPr>
            <p:cNvGrpSpPr/>
            <p:nvPr/>
          </p:nvGrpSpPr>
          <p:grpSpPr>
            <a:xfrm>
              <a:off x="360011" y="3672892"/>
              <a:ext cx="7463869" cy="1081095"/>
              <a:chOff x="2315343" y="6086703"/>
              <a:chExt cx="19408546" cy="1873474"/>
            </a:xfrm>
          </p:grpSpPr>
          <p:sp>
            <p:nvSpPr>
              <p:cNvPr id="18" name="자유형 20">
                <a:extLst>
                  <a:ext uri="{FF2B5EF4-FFF2-40B4-BE49-F238E27FC236}">
                    <a16:creationId xmlns:a16="http://schemas.microsoft.com/office/drawing/2014/main" id="{61B28F02-2676-B056-01EF-D9A67B8AF1F0}"/>
                  </a:ext>
                </a:extLst>
              </p:cNvPr>
              <p:cNvSpPr/>
              <p:nvPr/>
            </p:nvSpPr>
            <p:spPr>
              <a:xfrm>
                <a:off x="2364879" y="6412647"/>
                <a:ext cx="2017172" cy="1448848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직사각형 4">
                <a:extLst>
                  <a:ext uri="{FF2B5EF4-FFF2-40B4-BE49-F238E27FC236}">
                    <a16:creationId xmlns:a16="http://schemas.microsoft.com/office/drawing/2014/main" id="{75B0472B-194E-28CB-A807-DD2667309057}"/>
                  </a:ext>
                </a:extLst>
              </p:cNvPr>
              <p:cNvSpPr/>
              <p:nvPr/>
            </p:nvSpPr>
            <p:spPr>
              <a:xfrm>
                <a:off x="2315343" y="6086703"/>
                <a:ext cx="19408546" cy="1873474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AD0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CE6FE047-FC9F-0D5E-63C8-789803D663E6}"/>
                </a:ext>
              </a:extLst>
            </p:cNvPr>
            <p:cNvSpPr/>
            <p:nvPr/>
          </p:nvSpPr>
          <p:spPr>
            <a:xfrm rot="21363158">
              <a:off x="113371" y="3532689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rgbClr val="EB4D4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2E95CE7-3EB1-72D3-A2EA-DC833311B1C9}"/>
                </a:ext>
              </a:extLst>
            </p:cNvPr>
            <p:cNvSpPr/>
            <p:nvPr/>
          </p:nvSpPr>
          <p:spPr>
            <a:xfrm rot="21429077">
              <a:off x="7265710" y="434444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rgbClr val="EB4D4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088207" y="3506836"/>
            <a:ext cx="67941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INSERT INTO </a:t>
            </a:r>
            <a:r>
              <a:rPr lang="ko-KR" altLang="en-US" sz="1400" dirty="0">
                <a:ln w="12700">
                  <a:noFill/>
                </a:ln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회원</a:t>
            </a:r>
            <a:r>
              <a:rPr lang="en-US" altLang="ko-KR" sz="1400" dirty="0">
                <a:solidFill>
                  <a:srgbClr val="00000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성별</a:t>
            </a:r>
            <a:r>
              <a:rPr lang="en-US" altLang="ko-KR" sz="1400" dirty="0">
                <a:solidFill>
                  <a:srgbClr val="00000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나이</a:t>
            </a:r>
            <a:r>
              <a:rPr lang="en-US" altLang="ko-KR" sz="1400" dirty="0">
                <a:solidFill>
                  <a:srgbClr val="00000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시</a:t>
            </a:r>
            <a:r>
              <a:rPr lang="en-US" altLang="ko-KR" sz="1400" dirty="0">
                <a:solidFill>
                  <a:srgbClr val="00000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구</a:t>
            </a:r>
            <a:r>
              <a:rPr lang="en-US" altLang="ko-KR" sz="1400" dirty="0">
                <a:solidFill>
                  <a:srgbClr val="00000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휴대폰번호</a:t>
            </a:r>
            <a:r>
              <a:rPr lang="en-US" altLang="ko-KR" sz="1400" dirty="0">
                <a:solidFill>
                  <a:srgbClr val="00000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비밀번호 </a:t>
            </a:r>
            <a:r>
              <a:rPr lang="en-US" altLang="ko-KR" sz="1400" dirty="0">
                <a:solidFill>
                  <a:srgbClr val="00000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)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	VALUES (‘</a:t>
            </a:r>
            <a:r>
              <a:rPr lang="ko-KR" altLang="en-US" sz="1400" dirty="0">
                <a:solidFill>
                  <a:srgbClr val="00000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여’</a:t>
            </a:r>
            <a:r>
              <a:rPr lang="en-US" altLang="ko-KR" sz="1400" dirty="0">
                <a:solidFill>
                  <a:srgbClr val="00000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‘22`, ‘</a:t>
            </a:r>
            <a:r>
              <a:rPr lang="ko-KR" altLang="en-US" sz="1400" dirty="0">
                <a:solidFill>
                  <a:srgbClr val="00000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서울특별시</a:t>
            </a:r>
            <a:r>
              <a:rPr lang="en-US" altLang="ko-KR" sz="1400" dirty="0">
                <a:solidFill>
                  <a:srgbClr val="00000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`, ‘</a:t>
            </a:r>
            <a:r>
              <a:rPr lang="ko-KR" altLang="en-US" sz="1400" dirty="0">
                <a:solidFill>
                  <a:srgbClr val="00000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강동구’</a:t>
            </a:r>
            <a:r>
              <a:rPr lang="en-US" altLang="ko-KR" sz="1400" dirty="0">
                <a:solidFill>
                  <a:srgbClr val="00000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‘010-1234-5678’, ‘0000’);</a:t>
            </a:r>
            <a:endParaRPr lang="ko-KR" altLang="en-US" sz="1400" dirty="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213327" y="2669328"/>
            <a:ext cx="3551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다음 </a:t>
            </a:r>
            <a:r>
              <a:rPr lang="en-US" altLang="ko-KR" sz="16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SQL</a:t>
            </a:r>
            <a:r>
              <a:rPr lang="ko-KR" altLang="en-US" sz="16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 실행</a:t>
            </a:r>
            <a:endParaRPr lang="en-US" altLang="ko-KR" sz="1600" dirty="0"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55424F9-C38F-71F7-F933-FB4761E17E7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31" y="1739866"/>
            <a:ext cx="2134648" cy="4320000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7CF8A69-085D-159F-5DCF-8FCC0EB0CB54}"/>
              </a:ext>
            </a:extLst>
          </p:cNvPr>
          <p:cNvGrpSpPr/>
          <p:nvPr/>
        </p:nvGrpSpPr>
        <p:grpSpPr>
          <a:xfrm>
            <a:off x="3765266" y="1847850"/>
            <a:ext cx="3702333" cy="492363"/>
            <a:chOff x="3173809" y="126851"/>
            <a:chExt cx="2426890" cy="405396"/>
          </a:xfrm>
        </p:grpSpPr>
        <p:sp>
          <p:nvSpPr>
            <p:cNvPr id="25" name="사각형: 둥근 모서리 5">
              <a:extLst>
                <a:ext uri="{FF2B5EF4-FFF2-40B4-BE49-F238E27FC236}">
                  <a16:creationId xmlns:a16="http://schemas.microsoft.com/office/drawing/2014/main" id="{BC68FD9F-115D-2ADE-E86F-1350B66C70E5}"/>
                </a:ext>
              </a:extLst>
            </p:cNvPr>
            <p:cNvSpPr/>
            <p:nvPr/>
          </p:nvSpPr>
          <p:spPr>
            <a:xfrm>
              <a:off x="3174792" y="126851"/>
              <a:ext cx="2425907" cy="405396"/>
            </a:xfrm>
            <a:prstGeom prst="roundRect">
              <a:avLst/>
            </a:prstGeom>
            <a:solidFill>
              <a:srgbClr val="FAD0C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0"/>
            </a:p>
          </p:txBody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C9D29BF5-61B8-609F-5910-BF4AF42BFC6A}"/>
                </a:ext>
              </a:extLst>
            </p:cNvPr>
            <p:cNvSpPr txBox="1"/>
            <p:nvPr/>
          </p:nvSpPr>
          <p:spPr>
            <a:xfrm>
              <a:off x="3173809" y="211585"/>
              <a:ext cx="2425907" cy="278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사용자가 회원가입을 완료한 경우</a:t>
              </a:r>
              <a:endParaRPr lang="en-US" altLang="ko-KR" sz="16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85A9BEC-AE2A-2624-56FF-C890B6CF8D01}"/>
              </a:ext>
            </a:extLst>
          </p:cNvPr>
          <p:cNvGrpSpPr/>
          <p:nvPr/>
        </p:nvGrpSpPr>
        <p:grpSpPr>
          <a:xfrm>
            <a:off x="3776389" y="2629801"/>
            <a:ext cx="377993" cy="397284"/>
            <a:chOff x="5923279" y="342588"/>
            <a:chExt cx="377993" cy="397284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DFE18F4-64A6-39E1-19E4-9EF12265AE9E}"/>
                </a:ext>
              </a:extLst>
            </p:cNvPr>
            <p:cNvSpPr/>
            <p:nvPr/>
          </p:nvSpPr>
          <p:spPr>
            <a:xfrm>
              <a:off x="5923280" y="342588"/>
              <a:ext cx="377992" cy="388996"/>
            </a:xfrm>
            <a:prstGeom prst="ellipse">
              <a:avLst/>
            </a:prstGeom>
            <a:solidFill>
              <a:srgbClr val="EB4D4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0BA92B-D080-ABD1-2589-3528D90E7C9F}"/>
                </a:ext>
              </a:extLst>
            </p:cNvPr>
            <p:cNvSpPr txBox="1"/>
            <p:nvPr/>
          </p:nvSpPr>
          <p:spPr>
            <a:xfrm>
              <a:off x="5923279" y="370540"/>
              <a:ext cx="377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1</a:t>
              </a:r>
              <a:endParaRPr lang="ko-KR" altLang="en-US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BC2B59B-A901-05C5-C738-7243EAF53CB7}"/>
              </a:ext>
            </a:extLst>
          </p:cNvPr>
          <p:cNvGrpSpPr/>
          <p:nvPr/>
        </p:nvGrpSpPr>
        <p:grpSpPr>
          <a:xfrm>
            <a:off x="3776389" y="4449257"/>
            <a:ext cx="377993" cy="397284"/>
            <a:chOff x="5923279" y="342588"/>
            <a:chExt cx="377993" cy="397284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AF919E9-CD25-A247-3428-26549F51D2C8}"/>
                </a:ext>
              </a:extLst>
            </p:cNvPr>
            <p:cNvSpPr/>
            <p:nvPr/>
          </p:nvSpPr>
          <p:spPr>
            <a:xfrm>
              <a:off x="5923280" y="342588"/>
              <a:ext cx="377992" cy="388996"/>
            </a:xfrm>
            <a:prstGeom prst="ellipse">
              <a:avLst/>
            </a:prstGeom>
            <a:solidFill>
              <a:srgbClr val="EB4D4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BF367A0-E45F-6A8B-D76C-6D490AB920EE}"/>
                </a:ext>
              </a:extLst>
            </p:cNvPr>
            <p:cNvSpPr txBox="1"/>
            <p:nvPr/>
          </p:nvSpPr>
          <p:spPr>
            <a:xfrm>
              <a:off x="5923279" y="370540"/>
              <a:ext cx="377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2</a:t>
              </a:r>
              <a:endParaRPr lang="ko-KR" altLang="en-US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896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4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E028958D-B7D7-759F-EA2F-35C515A00938}"/>
              </a:ext>
            </a:extLst>
          </p:cNvPr>
          <p:cNvGrpSpPr/>
          <p:nvPr/>
        </p:nvGrpSpPr>
        <p:grpSpPr>
          <a:xfrm>
            <a:off x="3547202" y="3293809"/>
            <a:ext cx="7882798" cy="1540442"/>
            <a:chOff x="113371" y="3532689"/>
            <a:chExt cx="7882798" cy="1540442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10E90C3-EE96-296A-9B28-4A736F1A9C1A}"/>
                </a:ext>
              </a:extLst>
            </p:cNvPr>
            <p:cNvGrpSpPr/>
            <p:nvPr/>
          </p:nvGrpSpPr>
          <p:grpSpPr>
            <a:xfrm>
              <a:off x="360011" y="3672890"/>
              <a:ext cx="7463869" cy="1255997"/>
              <a:chOff x="2315343" y="6086703"/>
              <a:chExt cx="19408546" cy="2176570"/>
            </a:xfrm>
          </p:grpSpPr>
          <p:sp>
            <p:nvSpPr>
              <p:cNvPr id="38" name="자유형 20">
                <a:extLst>
                  <a:ext uri="{FF2B5EF4-FFF2-40B4-BE49-F238E27FC236}">
                    <a16:creationId xmlns:a16="http://schemas.microsoft.com/office/drawing/2014/main" id="{85EB95EB-4BCB-BA35-0DCD-44774C1CDE49}"/>
                  </a:ext>
                </a:extLst>
              </p:cNvPr>
              <p:cNvSpPr/>
              <p:nvPr/>
            </p:nvSpPr>
            <p:spPr>
              <a:xfrm>
                <a:off x="2364879" y="6472823"/>
                <a:ext cx="2017172" cy="1683246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4">
                <a:extLst>
                  <a:ext uri="{FF2B5EF4-FFF2-40B4-BE49-F238E27FC236}">
                    <a16:creationId xmlns:a16="http://schemas.microsoft.com/office/drawing/2014/main" id="{D7203D7C-B7FD-A148-97C6-9AF84555A328}"/>
                  </a:ext>
                </a:extLst>
              </p:cNvPr>
              <p:cNvSpPr/>
              <p:nvPr/>
            </p:nvSpPr>
            <p:spPr>
              <a:xfrm>
                <a:off x="2315343" y="6086703"/>
                <a:ext cx="19408546" cy="2176570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AD0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0C643C33-0841-95DB-7B90-CF34BB1B7B37}"/>
                </a:ext>
              </a:extLst>
            </p:cNvPr>
            <p:cNvSpPr/>
            <p:nvPr/>
          </p:nvSpPr>
          <p:spPr>
            <a:xfrm rot="21363158">
              <a:off x="113371" y="3532689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rgbClr val="EB4D4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CAC4A1FE-724A-F00D-D92B-B568952ED1A2}"/>
                </a:ext>
              </a:extLst>
            </p:cNvPr>
            <p:cNvSpPr/>
            <p:nvPr/>
          </p:nvSpPr>
          <p:spPr>
            <a:xfrm rot="21429077">
              <a:off x="7265710" y="4506489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rgbClr val="EB4D4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599F42D6-F09D-65FD-90BE-23F7AF65865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31" y="1741572"/>
            <a:ext cx="2134648" cy="4320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D145B0-B5EB-735C-6239-B5D4B8F5D159}"/>
              </a:ext>
            </a:extLst>
          </p:cNvPr>
          <p:cNvSpPr/>
          <p:nvPr/>
        </p:nvSpPr>
        <p:spPr>
          <a:xfrm>
            <a:off x="444029" y="399306"/>
            <a:ext cx="21777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 w="6350">
                  <a:solidFill>
                    <a:schemeClr val="tx1"/>
                  </a:solidFill>
                </a:ln>
                <a:solidFill>
                  <a:srgbClr val="EB4D4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DB </a:t>
            </a:r>
            <a:r>
              <a:rPr lang="ko-KR" altLang="en-US" sz="2800" dirty="0">
                <a:ln w="6350">
                  <a:solidFill>
                    <a:schemeClr val="tx1"/>
                  </a:solidFill>
                </a:ln>
                <a:solidFill>
                  <a:srgbClr val="EB4D4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설계</a:t>
            </a:r>
            <a:r>
              <a:rPr lang="ko-KR" altLang="en-US" sz="2800" dirty="0">
                <a:ln w="63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와</a:t>
            </a:r>
            <a:endParaRPr lang="en-US" altLang="ko-KR" sz="2800" dirty="0">
              <a:ln w="63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2800" dirty="0">
                <a:ln w="6350">
                  <a:solidFill>
                    <a:schemeClr val="tx1"/>
                  </a:solidFill>
                </a:ln>
                <a:solidFill>
                  <a:srgbClr val="EB4D4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인덱스 생성</a:t>
            </a:r>
          </a:p>
        </p:txBody>
      </p:sp>
      <p:sp>
        <p:nvSpPr>
          <p:cNvPr id="16" name="사각형: 둥근 모서리 11">
            <a:extLst>
              <a:ext uri="{FF2B5EF4-FFF2-40B4-BE49-F238E27FC236}">
                <a16:creationId xmlns:a16="http://schemas.microsoft.com/office/drawing/2014/main" id="{A2CD2527-651D-4321-68DC-806DEB964F07}"/>
              </a:ext>
            </a:extLst>
          </p:cNvPr>
          <p:cNvSpPr/>
          <p:nvPr/>
        </p:nvSpPr>
        <p:spPr>
          <a:xfrm>
            <a:off x="2559462" y="876359"/>
            <a:ext cx="3908715" cy="378000"/>
          </a:xfrm>
          <a:prstGeom prst="roundRect">
            <a:avLst/>
          </a:prstGeom>
          <a:solidFill>
            <a:srgbClr val="EB4D4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#</a:t>
            </a:r>
            <a:r>
              <a:rPr lang="ko-KR" altLang="en-US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앱 기능 구현 추가 코드 </a:t>
            </a:r>
            <a:r>
              <a:rPr lang="en-US" altLang="ko-KR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</a:t>
            </a:r>
            <a:r>
              <a:rPr lang="ko-KR" altLang="en-US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로그인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428294" y="3584891"/>
            <a:ext cx="55722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SELECT COUNT(*) </a:t>
            </a:r>
          </a:p>
          <a:p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FROM </a:t>
            </a:r>
            <a:r>
              <a:rPr lang="en-US" altLang="ko-KR" sz="1400" dirty="0" smtClean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   </a:t>
            </a:r>
            <a:r>
              <a:rPr lang="ko-KR" altLang="en-US" sz="1400" dirty="0" smtClean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회원</a:t>
            </a:r>
            <a:endParaRPr lang="ko-KR" altLang="en-US" sz="1400" dirty="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WHERE </a:t>
            </a:r>
            <a:r>
              <a:rPr lang="en-US" altLang="ko-KR" sz="1400" dirty="0" smtClean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</a:t>
            </a:r>
            <a:r>
              <a:rPr lang="ko-KR" altLang="en-US" sz="1400" dirty="0" smtClean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휴대폰번호 </a:t>
            </a:r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= `</a:t>
            </a:r>
            <a:r>
              <a:rPr lang="ko-KR" altLang="en-US" sz="1400" u="sng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사용자가 입력한 휴대폰번호</a:t>
            </a:r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`</a:t>
            </a:r>
            <a:endParaRPr lang="ko-KR" altLang="en-US" sz="1400" dirty="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r>
              <a:rPr lang="ko-KR" altLang="en-US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         </a:t>
            </a:r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AND </a:t>
            </a:r>
            <a:r>
              <a:rPr lang="ko-KR" altLang="en-US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비밀번호 </a:t>
            </a:r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=  `</a:t>
            </a:r>
            <a:r>
              <a:rPr lang="ko-KR" altLang="en-US" sz="1400" u="sng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사용자가 입력한 비밀번호</a:t>
            </a:r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`;</a:t>
            </a:r>
            <a:endParaRPr lang="ko-KR" altLang="en-US" sz="1400" dirty="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213326" y="4871419"/>
            <a:ext cx="3551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SELECT</a:t>
            </a:r>
            <a:r>
              <a:rPr lang="ko-KR" altLang="en-US" sz="16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결과</a:t>
            </a:r>
            <a:endParaRPr lang="en-US" altLang="ko-KR" sz="1600" dirty="0"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28294" y="526486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1   </a:t>
            </a:r>
            <a:r>
              <a:rPr lang="ko-KR" altLang="en-US" sz="16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→  로그인 성공</a:t>
            </a:r>
            <a:endParaRPr lang="en-US" altLang="ko-KR" sz="1600" dirty="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r>
              <a:rPr lang="en-US" altLang="ko-KR" sz="16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0  </a:t>
            </a:r>
            <a:r>
              <a:rPr lang="ko-KR" altLang="en-US" sz="16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→  로그인 실패</a:t>
            </a:r>
            <a:endParaRPr lang="en-US" altLang="ko-KR" sz="1600" dirty="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4849963-0983-FD28-9C61-78CDC6AE7C0A}"/>
              </a:ext>
            </a:extLst>
          </p:cNvPr>
          <p:cNvGrpSpPr/>
          <p:nvPr/>
        </p:nvGrpSpPr>
        <p:grpSpPr>
          <a:xfrm>
            <a:off x="3767701" y="1847850"/>
            <a:ext cx="5909700" cy="784162"/>
            <a:chOff x="3174792" y="126851"/>
            <a:chExt cx="2425907" cy="645654"/>
          </a:xfrm>
        </p:grpSpPr>
        <p:sp>
          <p:nvSpPr>
            <p:cNvPr id="22" name="사각형: 둥근 모서리 5">
              <a:extLst>
                <a:ext uri="{FF2B5EF4-FFF2-40B4-BE49-F238E27FC236}">
                  <a16:creationId xmlns:a16="http://schemas.microsoft.com/office/drawing/2014/main" id="{23C02A80-A031-90CA-63E2-E2463149A108}"/>
                </a:ext>
              </a:extLst>
            </p:cNvPr>
            <p:cNvSpPr/>
            <p:nvPr/>
          </p:nvSpPr>
          <p:spPr>
            <a:xfrm>
              <a:off x="3174792" y="126851"/>
              <a:ext cx="2425907" cy="645654"/>
            </a:xfrm>
            <a:prstGeom prst="roundRect">
              <a:avLst>
                <a:gd name="adj" fmla="val 11808"/>
              </a:avLst>
            </a:prstGeom>
            <a:solidFill>
              <a:srgbClr val="FAD0C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0"/>
            </a:p>
          </p:txBody>
        </p:sp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068A4E00-A2C9-7263-1983-3C560A9F660F}"/>
                </a:ext>
              </a:extLst>
            </p:cNvPr>
            <p:cNvSpPr txBox="1"/>
            <p:nvPr/>
          </p:nvSpPr>
          <p:spPr>
            <a:xfrm>
              <a:off x="3243073" y="221115"/>
              <a:ext cx="2319147" cy="481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사용자가 로그인을 시도한 경우</a:t>
              </a:r>
              <a:endParaRPr lang="en-US" altLang="ko-KR" sz="16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r>
                <a:rPr lang="en-US" altLang="ko-KR" sz="160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(</a:t>
              </a:r>
              <a:r>
                <a:rPr lang="ko-KR" altLang="en-US" sz="160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로그인 페이지에서 휴대폰 번호 및 비밀번호를 입력함</a:t>
              </a:r>
              <a:r>
                <a:rPr lang="en-US" altLang="ko-KR" sz="160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)</a:t>
              </a: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7E36D17-A52E-6693-4CF3-A4F08180D58B}"/>
              </a:ext>
            </a:extLst>
          </p:cNvPr>
          <p:cNvSpPr/>
          <p:nvPr/>
        </p:nvSpPr>
        <p:spPr>
          <a:xfrm>
            <a:off x="4213327" y="2901335"/>
            <a:ext cx="3551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다음 </a:t>
            </a:r>
            <a:r>
              <a:rPr lang="en-US" altLang="ko-KR" sz="16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SQL</a:t>
            </a:r>
            <a:r>
              <a:rPr lang="ko-KR" altLang="en-US" sz="16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 실행</a:t>
            </a:r>
            <a:endParaRPr lang="en-US" altLang="ko-KR" sz="1600" dirty="0"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9A8FF86-3774-EE5E-C1CD-62F6E9BFCCF2}"/>
              </a:ext>
            </a:extLst>
          </p:cNvPr>
          <p:cNvGrpSpPr/>
          <p:nvPr/>
        </p:nvGrpSpPr>
        <p:grpSpPr>
          <a:xfrm>
            <a:off x="3776389" y="2861808"/>
            <a:ext cx="377993" cy="397284"/>
            <a:chOff x="5923279" y="342588"/>
            <a:chExt cx="377993" cy="397284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349AF36-9F63-1406-0D23-7E5444A498FC}"/>
                </a:ext>
              </a:extLst>
            </p:cNvPr>
            <p:cNvSpPr/>
            <p:nvPr/>
          </p:nvSpPr>
          <p:spPr>
            <a:xfrm>
              <a:off x="5923280" y="342588"/>
              <a:ext cx="377992" cy="388996"/>
            </a:xfrm>
            <a:prstGeom prst="ellipse">
              <a:avLst/>
            </a:prstGeom>
            <a:solidFill>
              <a:srgbClr val="EB4D4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5A1366-0ACB-C876-25B4-18BB68ECE90D}"/>
                </a:ext>
              </a:extLst>
            </p:cNvPr>
            <p:cNvSpPr txBox="1"/>
            <p:nvPr/>
          </p:nvSpPr>
          <p:spPr>
            <a:xfrm>
              <a:off x="5923279" y="370540"/>
              <a:ext cx="377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1</a:t>
              </a:r>
              <a:endParaRPr lang="ko-KR" altLang="en-US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62BEB8C-F138-69A4-1E90-2CA3A5E9468E}"/>
              </a:ext>
            </a:extLst>
          </p:cNvPr>
          <p:cNvGrpSpPr/>
          <p:nvPr/>
        </p:nvGrpSpPr>
        <p:grpSpPr>
          <a:xfrm>
            <a:off x="3776389" y="4831816"/>
            <a:ext cx="377993" cy="397284"/>
            <a:chOff x="5923279" y="342588"/>
            <a:chExt cx="377993" cy="39728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245A3C4-4D45-87CA-89AC-681BB7274935}"/>
                </a:ext>
              </a:extLst>
            </p:cNvPr>
            <p:cNvSpPr/>
            <p:nvPr/>
          </p:nvSpPr>
          <p:spPr>
            <a:xfrm>
              <a:off x="5923280" y="342588"/>
              <a:ext cx="377992" cy="388996"/>
            </a:xfrm>
            <a:prstGeom prst="ellipse">
              <a:avLst/>
            </a:prstGeom>
            <a:solidFill>
              <a:srgbClr val="EB4D4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0CE7003-5CF7-20EF-C3E7-E776DA9E2EC2}"/>
                </a:ext>
              </a:extLst>
            </p:cNvPr>
            <p:cNvSpPr txBox="1"/>
            <p:nvPr/>
          </p:nvSpPr>
          <p:spPr>
            <a:xfrm>
              <a:off x="5923279" y="370540"/>
              <a:ext cx="377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2</a:t>
              </a:r>
              <a:endParaRPr lang="ko-KR" altLang="en-US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400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4" grpId="0"/>
      <p:bldP spid="2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B743E8CA-3D21-2BE8-57F1-B77128F6EAB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31" y="1741572"/>
            <a:ext cx="2134648" cy="4320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D145B0-B5EB-735C-6239-B5D4B8F5D159}"/>
              </a:ext>
            </a:extLst>
          </p:cNvPr>
          <p:cNvSpPr/>
          <p:nvPr/>
        </p:nvSpPr>
        <p:spPr>
          <a:xfrm>
            <a:off x="444029" y="399306"/>
            <a:ext cx="21777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 w="6350">
                  <a:solidFill>
                    <a:prstClr val="black"/>
                  </a:solidFill>
                </a:ln>
                <a:solidFill>
                  <a:srgbClr val="EB4D4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타이포_쌍문동 B" panose="02020803020101020101" pitchFamily="18" charset="-127"/>
                <a:ea typeface="타이포_쌍문동 B" panose="02020803020101020101" pitchFamily="18" charset="-127"/>
                <a:cs typeface="+mn-cs"/>
              </a:rPr>
              <a:t>DB </a:t>
            </a:r>
            <a:r>
              <a:rPr kumimoji="0" lang="ko-KR" altLang="en-US" sz="2800" b="0" i="0" u="none" strike="noStrike" kern="1200" cap="none" spc="0" normalizeH="0" baseline="0" noProof="0" dirty="0">
                <a:ln w="6350">
                  <a:solidFill>
                    <a:prstClr val="black"/>
                  </a:solidFill>
                </a:ln>
                <a:solidFill>
                  <a:srgbClr val="EB4D4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타이포_쌍문동 B" panose="02020803020101020101" pitchFamily="18" charset="-127"/>
                <a:ea typeface="타이포_쌍문동 B" panose="02020803020101020101" pitchFamily="18" charset="-127"/>
                <a:cs typeface="+mn-cs"/>
              </a:rPr>
              <a:t>설계</a:t>
            </a:r>
            <a:r>
              <a:rPr kumimoji="0" lang="ko-KR" altLang="en-US" sz="2800" b="0" i="0" u="none" strike="noStrike" kern="1200" cap="none" spc="0" normalizeH="0" baseline="0" noProof="0" dirty="0">
                <a:ln w="6350">
                  <a:noFill/>
                </a:ln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타이포_쌍문동 B" panose="02020803020101020101" pitchFamily="18" charset="-127"/>
                <a:ea typeface="타이포_쌍문동 B" panose="02020803020101020101" pitchFamily="18" charset="-127"/>
                <a:cs typeface="+mn-cs"/>
              </a:rPr>
              <a:t>와</a:t>
            </a:r>
            <a:endParaRPr kumimoji="0" lang="en-US" altLang="ko-KR" sz="2800" b="0" i="0" u="none" strike="noStrike" kern="1200" cap="none" spc="0" normalizeH="0" baseline="0" noProof="0" dirty="0">
              <a:ln w="6350">
                <a:noFill/>
              </a:ln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타이포_쌍문동 B" panose="02020803020101020101" pitchFamily="18" charset="-127"/>
              <a:ea typeface="타이포_쌍문동 B" panose="020208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 w="6350">
                  <a:solidFill>
                    <a:prstClr val="black"/>
                  </a:solidFill>
                </a:ln>
                <a:solidFill>
                  <a:srgbClr val="EB4D4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타이포_쌍문동 B" panose="02020803020101020101" pitchFamily="18" charset="-127"/>
                <a:ea typeface="타이포_쌍문동 B" panose="02020803020101020101" pitchFamily="18" charset="-127"/>
                <a:cs typeface="+mn-cs"/>
              </a:rPr>
              <a:t>인덱스 생성</a:t>
            </a:r>
          </a:p>
        </p:txBody>
      </p:sp>
      <p:sp>
        <p:nvSpPr>
          <p:cNvPr id="16" name="사각형: 둥근 모서리 11">
            <a:extLst>
              <a:ext uri="{FF2B5EF4-FFF2-40B4-BE49-F238E27FC236}">
                <a16:creationId xmlns:a16="http://schemas.microsoft.com/office/drawing/2014/main" id="{A2CD2527-651D-4321-68DC-806DEB964F07}"/>
              </a:ext>
            </a:extLst>
          </p:cNvPr>
          <p:cNvSpPr/>
          <p:nvPr/>
        </p:nvSpPr>
        <p:spPr>
          <a:xfrm>
            <a:off x="2559461" y="876359"/>
            <a:ext cx="4005931" cy="378001"/>
          </a:xfrm>
          <a:prstGeom prst="roundRect">
            <a:avLst/>
          </a:prstGeom>
          <a:solidFill>
            <a:srgbClr val="EB4D4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 w="12700">
                  <a:solidFill>
                    <a:prstClr val="black">
                      <a:lumMod val="95000"/>
                      <a:lumOff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타이포_쌍문동 B" panose="02020803020101020101" pitchFamily="18" charset="-127"/>
                <a:ea typeface="타이포_쌍문동 B" panose="02020803020101020101" pitchFamily="18" charset="-127"/>
                <a:cs typeface="+mn-cs"/>
              </a:rPr>
              <a:t>#</a:t>
            </a:r>
            <a:r>
              <a:rPr kumimoji="0" lang="ko-KR" altLang="en-US" sz="1800" b="0" i="0" u="none" strike="noStrike" kern="1200" cap="none" spc="0" normalizeH="0" baseline="0" noProof="0" dirty="0">
                <a:ln w="12700">
                  <a:solidFill>
                    <a:prstClr val="black">
                      <a:lumMod val="95000"/>
                      <a:lumOff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타이포_쌍문동 B" panose="02020803020101020101" pitchFamily="18" charset="-127"/>
                <a:ea typeface="타이포_쌍문동 B" panose="02020803020101020101" pitchFamily="18" charset="-127"/>
                <a:cs typeface="+mn-cs"/>
              </a:rPr>
              <a:t>앱 기능 구현 추가 코드 </a:t>
            </a:r>
            <a:r>
              <a:rPr kumimoji="0" lang="en-US" altLang="ko-KR" sz="1800" b="0" i="0" u="none" strike="noStrike" kern="1200" cap="none" spc="0" normalizeH="0" baseline="0" noProof="0" dirty="0">
                <a:ln w="12700">
                  <a:solidFill>
                    <a:prstClr val="black">
                      <a:lumMod val="95000"/>
                      <a:lumOff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타이포_쌍문동 B" panose="02020803020101020101" pitchFamily="18" charset="-127"/>
                <a:ea typeface="타이포_쌍문동 B" panose="02020803020101020101" pitchFamily="18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 w="12700">
                  <a:solidFill>
                    <a:prstClr val="black">
                      <a:lumMod val="95000"/>
                      <a:lumOff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타이포_쌍문동 B" panose="02020803020101020101" pitchFamily="18" charset="-127"/>
                <a:ea typeface="타이포_쌍문동 B" panose="02020803020101020101" pitchFamily="18" charset="-127"/>
                <a:cs typeface="+mn-cs"/>
              </a:rPr>
              <a:t>장바구니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296DED-FC4D-35BF-D953-B346D2360376}"/>
              </a:ext>
            </a:extLst>
          </p:cNvPr>
          <p:cNvSpPr/>
          <p:nvPr/>
        </p:nvSpPr>
        <p:spPr>
          <a:xfrm>
            <a:off x="4201919" y="4791186"/>
            <a:ext cx="15971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 w="6350">
                  <a:solidFill>
                    <a:prstClr val="black"/>
                  </a:solidFill>
                </a:ln>
                <a:solidFill>
                  <a:srgbClr val="70AD47">
                    <a:lumMod val="40000"/>
                    <a:lumOff val="6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타이포_쌍문동 B" panose="02020803020101020101" pitchFamily="18" charset="-127"/>
                <a:ea typeface="타이포_쌍문동 B" panose="02020803020101020101" pitchFamily="18" charset="-127"/>
                <a:cs typeface="+mn-cs"/>
              </a:rPr>
              <a:t>장바구니</a:t>
            </a:r>
          </a:p>
        </p:txBody>
      </p:sp>
      <p:graphicFrame>
        <p:nvGraphicFramePr>
          <p:cNvPr id="23" name="표 7">
            <a:extLst>
              <a:ext uri="{FF2B5EF4-FFF2-40B4-BE49-F238E27FC236}">
                <a16:creationId xmlns:a16="http://schemas.microsoft.com/office/drawing/2014/main" id="{5C94B067-3B96-2E63-7D76-85F741BDF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974379"/>
              </p:ext>
            </p:extLst>
          </p:nvPr>
        </p:nvGraphicFramePr>
        <p:xfrm>
          <a:off x="3862301" y="5295536"/>
          <a:ext cx="3166089" cy="6122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3464">
                  <a:extLst>
                    <a:ext uri="{9D8B030D-6E8A-4147-A177-3AD203B41FA5}">
                      <a16:colId xmlns:a16="http://schemas.microsoft.com/office/drawing/2014/main" val="27831836"/>
                    </a:ext>
                  </a:extLst>
                </a:gridCol>
                <a:gridCol w="969743">
                  <a:extLst>
                    <a:ext uri="{9D8B030D-6E8A-4147-A177-3AD203B41FA5}">
                      <a16:colId xmlns:a16="http://schemas.microsoft.com/office/drawing/2014/main" val="2347137853"/>
                    </a:ext>
                  </a:extLst>
                </a:gridCol>
                <a:gridCol w="532882">
                  <a:extLst>
                    <a:ext uri="{9D8B030D-6E8A-4147-A177-3AD203B41FA5}">
                      <a16:colId xmlns:a16="http://schemas.microsoft.com/office/drawing/2014/main" val="1393531108"/>
                    </a:ext>
                  </a:extLst>
                </a:gridCol>
              </a:tblGrid>
              <a:tr h="3061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u="sng" dirty="0">
                          <a:solidFill>
                            <a:srgbClr val="0070C0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휴대폰번호</a:t>
                      </a:r>
                    </a:p>
                  </a:txBody>
                  <a:tcPr marL="83297" marR="83297" marT="41648" marB="41648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u="sng" dirty="0" err="1">
                          <a:solidFill>
                            <a:srgbClr val="0070C0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메뉴명</a:t>
                      </a:r>
                      <a:endParaRPr lang="ko-KR" altLang="en-US" sz="1300" u="sng" dirty="0">
                        <a:solidFill>
                          <a:srgbClr val="0070C0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83297" marR="83297" marT="41648" marB="41648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수량</a:t>
                      </a:r>
                    </a:p>
                  </a:txBody>
                  <a:tcPr marL="83297" marR="83297" marT="41648" marB="41648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088752"/>
                  </a:ext>
                </a:extLst>
              </a:tr>
              <a:tr h="3061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010-1234-5678</a:t>
                      </a:r>
                      <a:endParaRPr lang="ko-KR" altLang="en-US" sz="13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83297" marR="83297" marT="41648" marB="41648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아메리카노</a:t>
                      </a:r>
                      <a:endParaRPr lang="ko-KR" altLang="en-US" sz="13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83297" marR="83297" marT="41648" marB="41648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i="0" kern="120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</a:t>
                      </a:r>
                      <a:endParaRPr lang="ko-KR" altLang="en-US" sz="13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83297" marR="83297" marT="41648" marB="41648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786752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E86DD3-4180-DEED-620E-8FAE6BDB3A00}"/>
              </a:ext>
            </a:extLst>
          </p:cNvPr>
          <p:cNvGrpSpPr/>
          <p:nvPr/>
        </p:nvGrpSpPr>
        <p:grpSpPr>
          <a:xfrm>
            <a:off x="3767701" y="1405890"/>
            <a:ext cx="5909700" cy="784162"/>
            <a:chOff x="3174792" y="126851"/>
            <a:chExt cx="2425907" cy="645654"/>
          </a:xfrm>
        </p:grpSpPr>
        <p:sp>
          <p:nvSpPr>
            <p:cNvPr id="14" name="사각형: 둥근 모서리 5">
              <a:extLst>
                <a:ext uri="{FF2B5EF4-FFF2-40B4-BE49-F238E27FC236}">
                  <a16:creationId xmlns:a16="http://schemas.microsoft.com/office/drawing/2014/main" id="{71AD1B06-81F7-7D9E-552E-6DFA19FAA765}"/>
                </a:ext>
              </a:extLst>
            </p:cNvPr>
            <p:cNvSpPr/>
            <p:nvPr/>
          </p:nvSpPr>
          <p:spPr>
            <a:xfrm>
              <a:off x="3174792" y="126851"/>
              <a:ext cx="2425907" cy="645654"/>
            </a:xfrm>
            <a:prstGeom prst="roundRect">
              <a:avLst>
                <a:gd name="adj" fmla="val 11808"/>
              </a:avLst>
            </a:prstGeom>
            <a:solidFill>
              <a:srgbClr val="FAD0C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207C0EE2-2DD3-53E8-5DE4-82262AF4F683}"/>
                </a:ext>
              </a:extLst>
            </p:cNvPr>
            <p:cNvSpPr txBox="1"/>
            <p:nvPr/>
          </p:nvSpPr>
          <p:spPr>
            <a:xfrm>
              <a:off x="3243073" y="230646"/>
              <a:ext cx="2319147" cy="481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1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) </a:t>
              </a:r>
              <a:r>
                <a:rPr kumimoji="0" lang="ko-KR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회원이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장바구니에 메뉴를 추가한 경우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2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) </a:t>
              </a:r>
              <a:r>
                <a:rPr kumimoji="0" lang="ko-KR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회원이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장바구니에 담은 메뉴의 주문을 완료한 경우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7C82372-0316-DD4D-E84E-138E524FCD07}"/>
              </a:ext>
            </a:extLst>
          </p:cNvPr>
          <p:cNvSpPr/>
          <p:nvPr/>
        </p:nvSpPr>
        <p:spPr>
          <a:xfrm>
            <a:off x="4213327" y="2408575"/>
            <a:ext cx="3551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다음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SQL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문 실행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7DB481A-512B-0C3A-EBEF-9C9FABB9D6A0}"/>
              </a:ext>
            </a:extLst>
          </p:cNvPr>
          <p:cNvGrpSpPr/>
          <p:nvPr/>
        </p:nvGrpSpPr>
        <p:grpSpPr>
          <a:xfrm>
            <a:off x="3776389" y="2369048"/>
            <a:ext cx="377993" cy="397284"/>
            <a:chOff x="5923279" y="342588"/>
            <a:chExt cx="377993" cy="397284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BF39E17-2D22-E372-29EE-003DC59AB873}"/>
                </a:ext>
              </a:extLst>
            </p:cNvPr>
            <p:cNvSpPr/>
            <p:nvPr/>
          </p:nvSpPr>
          <p:spPr>
            <a:xfrm>
              <a:off x="5923280" y="342588"/>
              <a:ext cx="377992" cy="388996"/>
            </a:xfrm>
            <a:prstGeom prst="ellipse">
              <a:avLst/>
            </a:prstGeom>
            <a:solidFill>
              <a:srgbClr val="EB4D4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DF273B-757A-1904-DB24-0E5791BE30A1}"/>
                </a:ext>
              </a:extLst>
            </p:cNvPr>
            <p:cNvSpPr txBox="1"/>
            <p:nvPr/>
          </p:nvSpPr>
          <p:spPr>
            <a:xfrm>
              <a:off x="5923279" y="370540"/>
              <a:ext cx="377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 w="12700">
                    <a:solidFill>
                      <a:prstClr val="black">
                        <a:lumMod val="95000"/>
                        <a:lumOff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타이포_쌍문동 B" panose="02020803020101020101" pitchFamily="18" charset="-127"/>
                  <a:ea typeface="타이포_쌍문동 B" panose="02020803020101020101" pitchFamily="18" charset="-127"/>
                  <a:cs typeface="+mn-cs"/>
                </a:rPr>
                <a:t>1</a:t>
              </a:r>
              <a:endParaRPr kumimoji="0" lang="ko-KR" altLang="en-US" sz="1800" b="0" i="0" u="none" strike="noStrike" kern="1200" cap="none" spc="0" normalizeH="0" baseline="0" noProof="0" dirty="0">
                <a:ln w="12700">
                  <a:solidFill>
                    <a:prstClr val="black">
                      <a:lumMod val="95000"/>
                      <a:lumOff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타이포_쌍문동 B" panose="02020803020101020101" pitchFamily="18" charset="-127"/>
                <a:ea typeface="타이포_쌍문동 B" panose="02020803020101020101" pitchFamily="18" charset="-127"/>
                <a:cs typeface="+mn-cs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F351DB-7732-7D42-CB67-A295B8D6ACC4}"/>
              </a:ext>
            </a:extLst>
          </p:cNvPr>
          <p:cNvGrpSpPr/>
          <p:nvPr/>
        </p:nvGrpSpPr>
        <p:grpSpPr>
          <a:xfrm>
            <a:off x="3547202" y="2618740"/>
            <a:ext cx="8449726" cy="2247900"/>
            <a:chOff x="113371" y="3206120"/>
            <a:chExt cx="7882798" cy="170496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3743750-CDA0-951D-348B-80BCB28AD71B}"/>
                </a:ext>
              </a:extLst>
            </p:cNvPr>
            <p:cNvGrpSpPr/>
            <p:nvPr/>
          </p:nvGrpSpPr>
          <p:grpSpPr>
            <a:xfrm>
              <a:off x="360011" y="3350132"/>
              <a:ext cx="7463869" cy="1403856"/>
              <a:chOff x="2315343" y="5527379"/>
              <a:chExt cx="19408546" cy="2432800"/>
            </a:xfrm>
          </p:grpSpPr>
          <p:sp>
            <p:nvSpPr>
              <p:cNvPr id="21" name="자유형 20">
                <a:extLst>
                  <a:ext uri="{FF2B5EF4-FFF2-40B4-BE49-F238E27FC236}">
                    <a16:creationId xmlns:a16="http://schemas.microsoft.com/office/drawing/2014/main" id="{7C52A917-BAC7-5C72-CCD1-D286214C5E3F}"/>
                  </a:ext>
                </a:extLst>
              </p:cNvPr>
              <p:cNvSpPr/>
              <p:nvPr/>
            </p:nvSpPr>
            <p:spPr>
              <a:xfrm>
                <a:off x="2364879" y="6412647"/>
                <a:ext cx="2017172" cy="1448848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4">
                <a:extLst>
                  <a:ext uri="{FF2B5EF4-FFF2-40B4-BE49-F238E27FC236}">
                    <a16:creationId xmlns:a16="http://schemas.microsoft.com/office/drawing/2014/main" id="{CFCD2FF4-F226-59D8-284B-E3B4BFC9E771}"/>
                  </a:ext>
                </a:extLst>
              </p:cNvPr>
              <p:cNvSpPr/>
              <p:nvPr/>
            </p:nvSpPr>
            <p:spPr>
              <a:xfrm>
                <a:off x="2315343" y="5527379"/>
                <a:ext cx="19408546" cy="2432800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AD0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FDE3998-2C04-5AFA-891C-C999878DD261}"/>
                </a:ext>
              </a:extLst>
            </p:cNvPr>
            <p:cNvSpPr/>
            <p:nvPr/>
          </p:nvSpPr>
          <p:spPr>
            <a:xfrm rot="21363158">
              <a:off x="113371" y="3206120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rgbClr val="EB4D4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44A59472-11EE-88CC-1678-50C76ABFC462}"/>
                </a:ext>
              </a:extLst>
            </p:cNvPr>
            <p:cNvSpPr/>
            <p:nvPr/>
          </p:nvSpPr>
          <p:spPr>
            <a:xfrm rot="21429077">
              <a:off x="7265710" y="434444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rgbClr val="EB4D4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BCD6B81-DBE6-7748-5F97-9699FCA327B0}"/>
              </a:ext>
            </a:extLst>
          </p:cNvPr>
          <p:cNvGrpSpPr/>
          <p:nvPr/>
        </p:nvGrpSpPr>
        <p:grpSpPr>
          <a:xfrm>
            <a:off x="3776389" y="4763817"/>
            <a:ext cx="377993" cy="397284"/>
            <a:chOff x="5923279" y="342588"/>
            <a:chExt cx="377993" cy="397284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B5854F1F-7FE5-AE35-2529-B4A4BC8B5B13}"/>
                </a:ext>
              </a:extLst>
            </p:cNvPr>
            <p:cNvSpPr/>
            <p:nvPr/>
          </p:nvSpPr>
          <p:spPr>
            <a:xfrm>
              <a:off x="5923280" y="342588"/>
              <a:ext cx="377992" cy="388996"/>
            </a:xfrm>
            <a:prstGeom prst="ellipse">
              <a:avLst/>
            </a:prstGeom>
            <a:solidFill>
              <a:srgbClr val="EB4D4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555EFDB-16F3-3DF4-48DB-E8FCE6F13337}"/>
                </a:ext>
              </a:extLst>
            </p:cNvPr>
            <p:cNvSpPr txBox="1"/>
            <p:nvPr/>
          </p:nvSpPr>
          <p:spPr>
            <a:xfrm>
              <a:off x="5923279" y="370540"/>
              <a:ext cx="377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 w="12700">
                    <a:solidFill>
                      <a:prstClr val="black">
                        <a:lumMod val="95000"/>
                        <a:lumOff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타이포_쌍문동 B" panose="02020803020101020101" pitchFamily="18" charset="-127"/>
                  <a:ea typeface="타이포_쌍문동 B" panose="02020803020101020101" pitchFamily="18" charset="-127"/>
                  <a:cs typeface="+mn-cs"/>
                </a:rPr>
                <a:t>2</a:t>
              </a:r>
              <a:endParaRPr kumimoji="0" lang="ko-KR" altLang="en-US" sz="1800" b="0" i="0" u="none" strike="noStrike" kern="1200" cap="none" spc="0" normalizeH="0" baseline="0" noProof="0" dirty="0">
                <a:ln w="12700">
                  <a:solidFill>
                    <a:prstClr val="black">
                      <a:lumMod val="95000"/>
                      <a:lumOff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타이포_쌍문동 B" panose="02020803020101020101" pitchFamily="18" charset="-127"/>
                <a:ea typeface="타이포_쌍문동 B" panose="02020803020101020101" pitchFamily="18" charset="-127"/>
                <a:cs typeface="+mn-cs"/>
              </a:endParaRPr>
            </a:p>
          </p:txBody>
        </p:sp>
      </p:grpSp>
      <p:graphicFrame>
        <p:nvGraphicFramePr>
          <p:cNvPr id="36" name="표 7">
            <a:extLst>
              <a:ext uri="{FF2B5EF4-FFF2-40B4-BE49-F238E27FC236}">
                <a16:creationId xmlns:a16="http://schemas.microsoft.com/office/drawing/2014/main" id="{8EC6F55C-1B2D-0FD5-35A8-6C3DA3B58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497778"/>
              </p:ext>
            </p:extLst>
          </p:nvPr>
        </p:nvGraphicFramePr>
        <p:xfrm>
          <a:off x="8419136" y="5305177"/>
          <a:ext cx="3166089" cy="5628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3464">
                  <a:extLst>
                    <a:ext uri="{9D8B030D-6E8A-4147-A177-3AD203B41FA5}">
                      <a16:colId xmlns:a16="http://schemas.microsoft.com/office/drawing/2014/main" val="27831836"/>
                    </a:ext>
                  </a:extLst>
                </a:gridCol>
                <a:gridCol w="926768">
                  <a:extLst>
                    <a:ext uri="{9D8B030D-6E8A-4147-A177-3AD203B41FA5}">
                      <a16:colId xmlns:a16="http://schemas.microsoft.com/office/drawing/2014/main" val="2347137853"/>
                    </a:ext>
                  </a:extLst>
                </a:gridCol>
                <a:gridCol w="575857">
                  <a:extLst>
                    <a:ext uri="{9D8B030D-6E8A-4147-A177-3AD203B41FA5}">
                      <a16:colId xmlns:a16="http://schemas.microsoft.com/office/drawing/2014/main" val="1393531108"/>
                    </a:ext>
                  </a:extLst>
                </a:gridCol>
              </a:tblGrid>
              <a:tr h="2786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u="sng" dirty="0">
                          <a:solidFill>
                            <a:srgbClr val="0070C0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휴대폰번호</a:t>
                      </a:r>
                    </a:p>
                  </a:txBody>
                  <a:tcPr marL="83297" marR="83297" marT="41648" marB="41648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u="sng" dirty="0" err="1">
                          <a:solidFill>
                            <a:srgbClr val="0070C0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메뉴명</a:t>
                      </a:r>
                      <a:endParaRPr lang="ko-KR" altLang="en-US" sz="1300" u="sng" dirty="0">
                        <a:solidFill>
                          <a:srgbClr val="0070C0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83297" marR="83297" marT="41648" marB="41648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수량</a:t>
                      </a:r>
                    </a:p>
                  </a:txBody>
                  <a:tcPr marL="83297" marR="83297" marT="41648" marB="41648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088752"/>
                  </a:ext>
                </a:extLst>
              </a:tr>
              <a:tr h="278664"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83297" marR="83297" marT="41648" marB="41648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83297" marR="83297" marT="41648" marB="41648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83297" marR="83297" marT="41648" marB="41648"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8786752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3822526" y="2904096"/>
            <a:ext cx="63120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TTF Medium" panose="02000000000000000000" pitchFamily="2" charset="-127"/>
                <a:ea typeface="Gmarket Sans TTF Medium" panose="02000000000000000000" pitchFamily="2" charset="-127"/>
                <a:cs typeface="+mn-cs"/>
              </a:rPr>
              <a:t>INSERT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TTF Medium" panose="02000000000000000000" pitchFamily="2" charset="-127"/>
                <a:ea typeface="Gmarket Sans TTF Medium" panose="02000000000000000000" pitchFamily="2" charset="-127"/>
                <a:cs typeface="+mn-cs"/>
              </a:rPr>
              <a:t>INTO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TTF Medium" panose="02000000000000000000" pitchFamily="2" charset="-127"/>
                <a:ea typeface="Gmarket Sans TTF Medium" panose="02000000000000000000" pitchFamily="2" charset="-127"/>
                <a:cs typeface="+mn-cs"/>
              </a:rPr>
              <a:t>장바구니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TTF Medium" panose="02000000000000000000" pitchFamily="2" charset="-127"/>
                <a:ea typeface="Gmarket Sans TTF Medium" panose="02000000000000000000" pitchFamily="2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TTF Medium" panose="02000000000000000000" pitchFamily="2" charset="-127"/>
                <a:ea typeface="Gmarket Sans TTF Medium" panose="02000000000000000000" pitchFamily="2" charset="-127"/>
                <a:cs typeface="+mn-cs"/>
              </a:rPr>
              <a:t>회원번호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TTF Medium" panose="02000000000000000000" pitchFamily="2" charset="-127"/>
                <a:ea typeface="Gmarket Sans TTF Medium" panose="02000000000000000000" pitchFamily="2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TTF Medium" panose="02000000000000000000" pitchFamily="2" charset="-127"/>
                <a:ea typeface="Gmarket Sans TTF Medium" panose="02000000000000000000" pitchFamily="2" charset="-127"/>
                <a:cs typeface="+mn-cs"/>
              </a:rPr>
              <a:t>메뉴명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TTF Medium" panose="02000000000000000000" pitchFamily="2" charset="-127"/>
                <a:ea typeface="Gmarket Sans TTF Medium" panose="02000000000000000000" pitchFamily="2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TTF Medium" panose="02000000000000000000" pitchFamily="2" charset="-127"/>
                <a:ea typeface="Gmarket Sans TTF Medium" panose="02000000000000000000" pitchFamily="2" charset="-127"/>
                <a:cs typeface="+mn-cs"/>
              </a:rPr>
              <a:t>수량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TTF Medium" panose="02000000000000000000" pitchFamily="2" charset="-127"/>
                <a:ea typeface="Gmarket Sans TTF Medium" panose="02000000000000000000" pitchFamily="2" charset="-127"/>
                <a:cs typeface="+mn-cs"/>
              </a:rPr>
              <a:t>) 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TTF Medium" panose="02000000000000000000" pitchFamily="2" charset="-127"/>
              <a:ea typeface="Gmarket Sans TTF Medium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TTF Medium" panose="02000000000000000000" pitchFamily="2" charset="-127"/>
                <a:ea typeface="Gmarket Sans TTF Medium" panose="02000000000000000000" pitchFamily="2" charset="-127"/>
                <a:cs typeface="+mn-cs"/>
              </a:rPr>
              <a:t>                              VALUES (‘010-1234-5678’, ‘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TTF Medium" panose="02000000000000000000" pitchFamily="2" charset="-127"/>
                <a:ea typeface="Gmarket Sans TTF Medium" panose="02000000000000000000" pitchFamily="2" charset="-127"/>
                <a:cs typeface="+mn-cs"/>
              </a:rPr>
              <a:t>아메리카노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TTF Medium" panose="02000000000000000000" pitchFamily="2" charset="-127"/>
                <a:ea typeface="Gmarket Sans TTF Medium" panose="02000000000000000000" pitchFamily="2" charset="-127"/>
                <a:cs typeface="+mn-cs"/>
              </a:rPr>
              <a:t>’, ‘2’);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TTF Medium" panose="02000000000000000000" pitchFamily="2" charset="-127"/>
              <a:ea typeface="Gmarket Sans TTF Medium" panose="02000000000000000000" pitchFamily="2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868855" y="3616450"/>
            <a:ext cx="49435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INSERT </a:t>
            </a:r>
            <a:r>
              <a:rPr lang="en-US" altLang="ko-KR" sz="1400" dirty="0" smtClean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INTO  </a:t>
            </a:r>
            <a:r>
              <a:rPr lang="ko-KR" altLang="en-US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주문세부사항</a:t>
            </a:r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(</a:t>
            </a:r>
            <a:r>
              <a:rPr lang="ko-KR" altLang="en-US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주문번호</a:t>
            </a:r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</a:t>
            </a:r>
            <a:r>
              <a:rPr lang="ko-KR" altLang="en-US" sz="14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메뉴명</a:t>
            </a:r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</a:t>
            </a:r>
            <a:r>
              <a:rPr lang="ko-KR" altLang="en-US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수량</a:t>
            </a:r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) </a:t>
            </a:r>
            <a:endParaRPr lang="ko-KR" altLang="en-US" sz="1400" dirty="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r>
              <a:rPr lang="en-US" altLang="ko-KR" sz="1400" dirty="0" smtClean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SELECT           a</a:t>
            </a:r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.</a:t>
            </a:r>
            <a:r>
              <a:rPr lang="ko-KR" altLang="en-US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주문번호 </a:t>
            </a:r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as </a:t>
            </a:r>
            <a:r>
              <a:rPr lang="ko-KR" altLang="en-US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주문번호</a:t>
            </a:r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b.</a:t>
            </a:r>
            <a:r>
              <a:rPr lang="ko-KR" altLang="en-US" sz="1400" dirty="0" err="1" smtClean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메뉴명</a:t>
            </a:r>
            <a:r>
              <a:rPr lang="en-US" altLang="ko-KR" sz="1400" dirty="0" smtClean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</a:t>
            </a:r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b.</a:t>
            </a:r>
            <a:r>
              <a:rPr lang="ko-KR" altLang="en-US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수량</a:t>
            </a:r>
          </a:p>
          <a:p>
            <a:r>
              <a:rPr lang="en-US" altLang="ko-KR" sz="1400" dirty="0" smtClean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FROM               </a:t>
            </a:r>
            <a:r>
              <a:rPr lang="ko-KR" altLang="en-US" sz="1400" dirty="0" smtClean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 </a:t>
            </a:r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a, </a:t>
            </a:r>
            <a:r>
              <a:rPr lang="ko-KR" altLang="en-US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장바구니 </a:t>
            </a:r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b</a:t>
            </a:r>
            <a:endParaRPr lang="ko-KR" altLang="en-US" sz="1400" dirty="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r>
              <a:rPr lang="en-US" altLang="ko-KR" sz="1400" dirty="0" smtClean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WHERE            a</a:t>
            </a:r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.</a:t>
            </a:r>
            <a:r>
              <a:rPr lang="ko-KR" altLang="en-US" sz="14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주문자번호</a:t>
            </a:r>
            <a:r>
              <a:rPr lang="ko-KR" altLang="en-US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</a:t>
            </a:r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= b.</a:t>
            </a:r>
            <a:r>
              <a:rPr lang="ko-KR" altLang="en-US" sz="14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회원번호</a:t>
            </a:r>
            <a:r>
              <a:rPr lang="ko-KR" altLang="en-US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 </a:t>
            </a:r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;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854462" y="3625061"/>
            <a:ext cx="27370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TTF Medium" panose="02000000000000000000" pitchFamily="2" charset="-127"/>
                <a:ea typeface="Gmarket Sans TTF Medium" panose="02000000000000000000" pitchFamily="2" charset="-127"/>
                <a:cs typeface="+mn-cs"/>
              </a:rPr>
              <a:t>2)   DELETE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TTF Medium" panose="02000000000000000000" pitchFamily="2" charset="-127"/>
                <a:ea typeface="Gmarket Sans TTF Medium" panose="02000000000000000000" pitchFamily="2" charset="-127"/>
                <a:cs typeface="+mn-cs"/>
              </a:rPr>
              <a:t>FROM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TTF Medium" panose="02000000000000000000" pitchFamily="2" charset="-127"/>
                <a:ea typeface="Gmarket Sans TTF Medium" panose="02000000000000000000" pitchFamily="2" charset="-127"/>
                <a:cs typeface="+mn-cs"/>
              </a:rPr>
              <a:t>장바구니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TTF Medium" panose="02000000000000000000" pitchFamily="2" charset="-127"/>
              <a:ea typeface="Gmarket Sans TTF Medium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TTF Medium" panose="02000000000000000000" pitchFamily="2" charset="-127"/>
                <a:ea typeface="Gmarket Sans TTF Medium" panose="02000000000000000000" pitchFamily="2" charset="-127"/>
                <a:cs typeface="+mn-cs"/>
              </a:rPr>
              <a:t>       WHERE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TTF Medium" panose="02000000000000000000" pitchFamily="2" charset="-127"/>
                <a:ea typeface="Gmarket Sans TTF Medium" panose="02000000000000000000" pitchFamily="2" charset="-127"/>
                <a:cs typeface="+mn-cs"/>
              </a:rPr>
              <a:t>회원번호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TTF Medium" panose="02000000000000000000" pitchFamily="2" charset="-127"/>
                <a:ea typeface="Gmarket Sans TTF Medium" panose="02000000000000000000" pitchFamily="2" charset="-127"/>
                <a:cs typeface="+mn-cs"/>
              </a:rPr>
              <a:t> 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market Sans TTF Medium" panose="02000000000000000000" pitchFamily="2" charset="-127"/>
              <a:ea typeface="Gmarket Sans TTF Medium" panose="020000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TTF Medium" panose="02000000000000000000" pitchFamily="2" charset="-127"/>
                <a:ea typeface="Gmarket Sans TTF Medium" panose="02000000000000000000" pitchFamily="2" charset="-127"/>
                <a:cs typeface="+mn-cs"/>
              </a:rPr>
              <a:t>                 =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market Sans TTF Medium" panose="02000000000000000000" pitchFamily="2" charset="-127"/>
                <a:ea typeface="Gmarket Sans TTF Medium" panose="02000000000000000000" pitchFamily="2" charset="-127"/>
                <a:cs typeface="+mn-cs"/>
              </a:rPr>
              <a:t>‘010-1234-5678’;</a:t>
            </a:r>
          </a:p>
        </p:txBody>
      </p:sp>
      <p:sp>
        <p:nvSpPr>
          <p:cNvPr id="39" name="오른쪽 화살표 38"/>
          <p:cNvSpPr/>
          <p:nvPr/>
        </p:nvSpPr>
        <p:spPr>
          <a:xfrm>
            <a:off x="7474399" y="5732774"/>
            <a:ext cx="490888" cy="391969"/>
          </a:xfrm>
          <a:prstGeom prst="rightArrow">
            <a:avLst/>
          </a:prstGeom>
          <a:solidFill>
            <a:srgbClr val="FAD0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F6E29F87-EFE9-59EA-3896-779FF329A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272046"/>
              </p:ext>
            </p:extLst>
          </p:nvPr>
        </p:nvGraphicFramePr>
        <p:xfrm>
          <a:off x="8877337" y="6112125"/>
          <a:ext cx="2692401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5361">
                  <a:extLst>
                    <a:ext uri="{9D8B030D-6E8A-4147-A177-3AD203B41FA5}">
                      <a16:colId xmlns:a16="http://schemas.microsoft.com/office/drawing/2014/main" val="3772183988"/>
                    </a:ext>
                  </a:extLst>
                </a:gridCol>
                <a:gridCol w="1083511">
                  <a:extLst>
                    <a:ext uri="{9D8B030D-6E8A-4147-A177-3AD203B41FA5}">
                      <a16:colId xmlns:a16="http://schemas.microsoft.com/office/drawing/2014/main" val="915196131"/>
                    </a:ext>
                  </a:extLst>
                </a:gridCol>
                <a:gridCol w="633529">
                  <a:extLst>
                    <a:ext uri="{9D8B030D-6E8A-4147-A177-3AD203B41FA5}">
                      <a16:colId xmlns:a16="http://schemas.microsoft.com/office/drawing/2014/main" val="36571251"/>
                    </a:ext>
                  </a:extLst>
                </a:gridCol>
              </a:tblGrid>
              <a:tr h="2635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주문번호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u="sng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메뉴명</a:t>
                      </a:r>
                      <a:endParaRPr lang="ko-KR" altLang="en-US" sz="1400" u="sng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수량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4643"/>
                  </a:ext>
                </a:extLst>
              </a:tr>
              <a:tr h="2407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231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아메리카노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6617363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23D9FD-C1D7-5661-96B0-ADF2570EF057}"/>
              </a:ext>
            </a:extLst>
          </p:cNvPr>
          <p:cNvSpPr/>
          <p:nvPr/>
        </p:nvSpPr>
        <p:spPr>
          <a:xfrm>
            <a:off x="6964178" y="6068142"/>
            <a:ext cx="18877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 smtClean="0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주문</a:t>
            </a:r>
            <a:endParaRPr lang="en-US" altLang="ko-KR" sz="2000" dirty="0" smtClean="0">
              <a:ln w="6350">
                <a:solidFill>
                  <a:schemeClr val="tx1"/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r"/>
            <a:r>
              <a:rPr lang="ko-KR" altLang="en-US" sz="2000" dirty="0" smtClean="0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세부사항</a:t>
            </a:r>
            <a:endParaRPr lang="ko-KR" altLang="en-US" sz="2000" dirty="0">
              <a:ln w="6350">
                <a:solidFill>
                  <a:schemeClr val="tx1"/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16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/>
      <p:bldP spid="25" grpId="0"/>
      <p:bldP spid="35" grpId="0"/>
      <p:bldP spid="37" grpId="0"/>
      <p:bldP spid="39" grpId="0" animBg="1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064F19C8-095F-9864-02D5-E87743DBDC7D}"/>
              </a:ext>
            </a:extLst>
          </p:cNvPr>
          <p:cNvGrpSpPr/>
          <p:nvPr/>
        </p:nvGrpSpPr>
        <p:grpSpPr>
          <a:xfrm>
            <a:off x="3547202" y="2992521"/>
            <a:ext cx="7882798" cy="1583668"/>
            <a:chOff x="113371" y="3327419"/>
            <a:chExt cx="7882798" cy="158366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BC31FB8-A1A0-4B44-2F91-A77B83989E70}"/>
                </a:ext>
              </a:extLst>
            </p:cNvPr>
            <p:cNvGrpSpPr/>
            <p:nvPr/>
          </p:nvGrpSpPr>
          <p:grpSpPr>
            <a:xfrm>
              <a:off x="360011" y="3470610"/>
              <a:ext cx="7463869" cy="1283377"/>
              <a:chOff x="2315343" y="5736160"/>
              <a:chExt cx="19408546" cy="2224017"/>
            </a:xfrm>
          </p:grpSpPr>
          <p:sp>
            <p:nvSpPr>
              <p:cNvPr id="26" name="자유형 20">
                <a:extLst>
                  <a:ext uri="{FF2B5EF4-FFF2-40B4-BE49-F238E27FC236}">
                    <a16:creationId xmlns:a16="http://schemas.microsoft.com/office/drawing/2014/main" id="{57F05393-C438-27A8-E9F4-B18A1E00A9B1}"/>
                  </a:ext>
                </a:extLst>
              </p:cNvPr>
              <p:cNvSpPr/>
              <p:nvPr/>
            </p:nvSpPr>
            <p:spPr>
              <a:xfrm>
                <a:off x="2364879" y="6412647"/>
                <a:ext cx="2017172" cy="1448848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4">
                <a:extLst>
                  <a:ext uri="{FF2B5EF4-FFF2-40B4-BE49-F238E27FC236}">
                    <a16:creationId xmlns:a16="http://schemas.microsoft.com/office/drawing/2014/main" id="{4C1F544B-B610-A00B-927E-BE65BA8158A9}"/>
                  </a:ext>
                </a:extLst>
              </p:cNvPr>
              <p:cNvSpPr/>
              <p:nvPr/>
            </p:nvSpPr>
            <p:spPr>
              <a:xfrm>
                <a:off x="2315343" y="5736160"/>
                <a:ext cx="19408546" cy="222401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AD0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B9C94823-7430-8125-0443-8EEEE4FB1E36}"/>
                </a:ext>
              </a:extLst>
            </p:cNvPr>
            <p:cNvSpPr/>
            <p:nvPr/>
          </p:nvSpPr>
          <p:spPr>
            <a:xfrm rot="21363158">
              <a:off x="113371" y="3327419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rgbClr val="EB4D4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ADCF9174-CC13-73F6-A52D-39D5B6833C23}"/>
                </a:ext>
              </a:extLst>
            </p:cNvPr>
            <p:cNvSpPr/>
            <p:nvPr/>
          </p:nvSpPr>
          <p:spPr>
            <a:xfrm rot="21429077">
              <a:off x="7265710" y="434444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rgbClr val="EB4D4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2A45EFB9-9AF3-378C-CBB0-CFCC5A6C316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31" y="1741572"/>
            <a:ext cx="2134648" cy="4320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D145B0-B5EB-735C-6239-B5D4B8F5D159}"/>
              </a:ext>
            </a:extLst>
          </p:cNvPr>
          <p:cNvSpPr/>
          <p:nvPr/>
        </p:nvSpPr>
        <p:spPr>
          <a:xfrm>
            <a:off x="444029" y="399306"/>
            <a:ext cx="21777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 w="6350">
                  <a:solidFill>
                    <a:schemeClr val="tx1"/>
                  </a:solidFill>
                </a:ln>
                <a:solidFill>
                  <a:srgbClr val="EB4D4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DB </a:t>
            </a:r>
            <a:r>
              <a:rPr lang="ko-KR" altLang="en-US" sz="2800" dirty="0">
                <a:ln w="6350">
                  <a:solidFill>
                    <a:schemeClr val="tx1"/>
                  </a:solidFill>
                </a:ln>
                <a:solidFill>
                  <a:srgbClr val="EB4D4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설계</a:t>
            </a:r>
            <a:r>
              <a:rPr lang="ko-KR" altLang="en-US" sz="2800" dirty="0">
                <a:ln w="63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와</a:t>
            </a:r>
            <a:endParaRPr lang="en-US" altLang="ko-KR" sz="2800" dirty="0">
              <a:ln w="63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2800" dirty="0">
                <a:ln w="6350">
                  <a:solidFill>
                    <a:schemeClr val="tx1"/>
                  </a:solidFill>
                </a:ln>
                <a:solidFill>
                  <a:srgbClr val="EB4D4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인덱스 생성</a:t>
            </a:r>
          </a:p>
        </p:txBody>
      </p:sp>
      <p:sp>
        <p:nvSpPr>
          <p:cNvPr id="16" name="사각형: 둥근 모서리 11">
            <a:extLst>
              <a:ext uri="{FF2B5EF4-FFF2-40B4-BE49-F238E27FC236}">
                <a16:creationId xmlns:a16="http://schemas.microsoft.com/office/drawing/2014/main" id="{A2CD2527-651D-4321-68DC-806DEB964F07}"/>
              </a:ext>
            </a:extLst>
          </p:cNvPr>
          <p:cNvSpPr/>
          <p:nvPr/>
        </p:nvSpPr>
        <p:spPr>
          <a:xfrm>
            <a:off x="2559462" y="876359"/>
            <a:ext cx="4072986" cy="378000"/>
          </a:xfrm>
          <a:prstGeom prst="roundRect">
            <a:avLst/>
          </a:prstGeom>
          <a:solidFill>
            <a:srgbClr val="EB4D4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#</a:t>
            </a:r>
            <a:r>
              <a:rPr lang="ko-KR" altLang="en-US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앱 기능 구현 추가 코드 </a:t>
            </a:r>
            <a:r>
              <a:rPr lang="en-US" altLang="ko-KR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- </a:t>
            </a:r>
            <a:r>
              <a:rPr lang="ko-KR" altLang="en-US" dirty="0" err="1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주문알림</a:t>
            </a:r>
            <a:endParaRPr lang="ko-KR" altLang="en-US" dirty="0"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308722" y="3330035"/>
            <a:ext cx="28001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1) UPDATE  </a:t>
            </a:r>
            <a:r>
              <a:rPr lang="ko-KR" altLang="en-US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</a:t>
            </a:r>
          </a:p>
          <a:p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   SET           </a:t>
            </a:r>
            <a:r>
              <a:rPr lang="ko-KR" altLang="en-US" sz="14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완료여부</a:t>
            </a:r>
            <a:r>
              <a:rPr lang="ko-KR" altLang="en-US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</a:t>
            </a:r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= </a:t>
            </a:r>
            <a:r>
              <a:rPr lang="en-US" altLang="ko-KR" sz="1400" dirty="0" smtClean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‘O'</a:t>
            </a:r>
            <a:endParaRPr lang="ko-KR" altLang="en-US" sz="1400" dirty="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   WHERE    </a:t>
            </a:r>
            <a:r>
              <a:rPr lang="ko-KR" altLang="en-US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주문번호</a:t>
            </a:r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= </a:t>
            </a:r>
            <a:r>
              <a:rPr lang="en-US" altLang="ko-KR" sz="1400" dirty="0" smtClean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'93';</a:t>
            </a:r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 </a:t>
            </a:r>
            <a:endParaRPr lang="ko-KR" altLang="en-US" sz="1400" dirty="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77027" y="5864168"/>
            <a:ext cx="67383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주문번호 </a:t>
            </a:r>
            <a:r>
              <a:rPr lang="en-US" altLang="ko-KR" sz="16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93</a:t>
            </a:r>
            <a:r>
              <a:rPr lang="ko-KR" altLang="en-US" sz="16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을 받은 회원의 휴대폰번호를 통해 알림 전송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369150" y="3330035"/>
            <a:ext cx="35103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2) SELECT  </a:t>
            </a:r>
            <a:r>
              <a:rPr lang="ko-KR" altLang="en-US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</a:t>
            </a:r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.</a:t>
            </a:r>
            <a:r>
              <a:rPr lang="ko-KR" altLang="en-US" sz="14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주문자번호</a:t>
            </a:r>
            <a:endParaRPr lang="ko-KR" altLang="en-US" sz="1400" dirty="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    FROM      </a:t>
            </a:r>
            <a:r>
              <a:rPr lang="ko-KR" altLang="en-US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 </a:t>
            </a:r>
          </a:p>
          <a:p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    WHERE   </a:t>
            </a:r>
            <a:r>
              <a:rPr lang="ko-KR" altLang="en-US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</a:t>
            </a:r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.</a:t>
            </a:r>
            <a:r>
              <a:rPr lang="ko-KR" altLang="en-US" sz="14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완료여부</a:t>
            </a:r>
            <a:r>
              <a:rPr lang="ko-KR" altLang="en-US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</a:t>
            </a:r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= </a:t>
            </a:r>
            <a:r>
              <a:rPr lang="en-US" altLang="ko-KR" sz="1400" dirty="0" smtClean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'O</a:t>
            </a:r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’ 	           </a:t>
            </a:r>
          </a:p>
          <a:p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           AND  </a:t>
            </a:r>
            <a:r>
              <a:rPr lang="ko-KR" altLang="en-US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</a:t>
            </a:r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.</a:t>
            </a:r>
            <a:r>
              <a:rPr lang="ko-KR" altLang="en-US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주문번호 </a:t>
            </a:r>
            <a:r>
              <a:rPr lang="en-US" altLang="ko-KR" sz="14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= </a:t>
            </a:r>
            <a:r>
              <a:rPr lang="en-US" altLang="ko-KR" sz="1400" dirty="0" smtClean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‘93’;</a:t>
            </a:r>
            <a:endParaRPr lang="ko-KR" altLang="en-US" sz="1400" dirty="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A5C6453-355A-B2D2-FA0F-BEC72C945FFA}"/>
              </a:ext>
            </a:extLst>
          </p:cNvPr>
          <p:cNvSpPr/>
          <p:nvPr/>
        </p:nvSpPr>
        <p:spPr>
          <a:xfrm>
            <a:off x="4220767" y="4590751"/>
            <a:ext cx="8334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주문</a:t>
            </a:r>
          </a:p>
        </p:txBody>
      </p:sp>
      <p:graphicFrame>
        <p:nvGraphicFramePr>
          <p:cNvPr id="22" name="표 7">
            <a:extLst>
              <a:ext uri="{FF2B5EF4-FFF2-40B4-BE49-F238E27FC236}">
                <a16:creationId xmlns:a16="http://schemas.microsoft.com/office/drawing/2014/main" id="{61CB02DB-6D4F-B667-2E91-9775432EE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189627"/>
              </p:ext>
            </p:extLst>
          </p:nvPr>
        </p:nvGraphicFramePr>
        <p:xfrm>
          <a:off x="3776389" y="5055621"/>
          <a:ext cx="7481322" cy="6557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8699">
                  <a:extLst>
                    <a:ext uri="{9D8B030D-6E8A-4147-A177-3AD203B41FA5}">
                      <a16:colId xmlns:a16="http://schemas.microsoft.com/office/drawing/2014/main" val="2048737050"/>
                    </a:ext>
                  </a:extLst>
                </a:gridCol>
                <a:gridCol w="970843">
                  <a:extLst>
                    <a:ext uri="{9D8B030D-6E8A-4147-A177-3AD203B41FA5}">
                      <a16:colId xmlns:a16="http://schemas.microsoft.com/office/drawing/2014/main" val="27831836"/>
                    </a:ext>
                  </a:extLst>
                </a:gridCol>
                <a:gridCol w="1327116">
                  <a:extLst>
                    <a:ext uri="{9D8B030D-6E8A-4147-A177-3AD203B41FA5}">
                      <a16:colId xmlns:a16="http://schemas.microsoft.com/office/drawing/2014/main" val="2347137853"/>
                    </a:ext>
                  </a:extLst>
                </a:gridCol>
                <a:gridCol w="1042098">
                  <a:extLst>
                    <a:ext uri="{9D8B030D-6E8A-4147-A177-3AD203B41FA5}">
                      <a16:colId xmlns:a16="http://schemas.microsoft.com/office/drawing/2014/main" val="1393531108"/>
                    </a:ext>
                  </a:extLst>
                </a:gridCol>
                <a:gridCol w="908495">
                  <a:extLst>
                    <a:ext uri="{9D8B030D-6E8A-4147-A177-3AD203B41FA5}">
                      <a16:colId xmlns:a16="http://schemas.microsoft.com/office/drawing/2014/main" val="3643906209"/>
                    </a:ext>
                  </a:extLst>
                </a:gridCol>
                <a:gridCol w="1585414">
                  <a:extLst>
                    <a:ext uri="{9D8B030D-6E8A-4147-A177-3AD203B41FA5}">
                      <a16:colId xmlns:a16="http://schemas.microsoft.com/office/drawing/2014/main" val="2160184922"/>
                    </a:ext>
                  </a:extLst>
                </a:gridCol>
                <a:gridCol w="988657">
                  <a:extLst>
                    <a:ext uri="{9D8B030D-6E8A-4147-A177-3AD203B41FA5}">
                      <a16:colId xmlns:a16="http://schemas.microsoft.com/office/drawing/2014/main" val="411858624"/>
                    </a:ext>
                  </a:extLst>
                </a:gridCol>
              </a:tblGrid>
              <a:tr h="3278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u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코너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u="sng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주문날짜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주문시각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식사유형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u="none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휴대폰번호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u="none" kern="1200" dirty="0" err="1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완료여부</a:t>
                      </a:r>
                      <a:endParaRPr lang="ko-KR" altLang="en-US" sz="1400" u="none" kern="12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088752"/>
                  </a:ext>
                </a:extLst>
              </a:tr>
              <a:tr h="3278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커피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93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2022-05-18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20:45:27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EB4D4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010-4981-8871</a:t>
                      </a:r>
                      <a:endParaRPr lang="ko-KR" altLang="en-US" sz="1400" dirty="0">
                        <a:solidFill>
                          <a:srgbClr val="EB4D44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EB4D4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  <a:endParaRPr lang="ko-KR" altLang="en-US" sz="1400" dirty="0">
                        <a:solidFill>
                          <a:srgbClr val="EB4D44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B4D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786752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74340FA5-E635-A923-EA2C-C029E3CFF4E6}"/>
              </a:ext>
            </a:extLst>
          </p:cNvPr>
          <p:cNvGrpSpPr/>
          <p:nvPr/>
        </p:nvGrpSpPr>
        <p:grpSpPr>
          <a:xfrm>
            <a:off x="3765266" y="1847850"/>
            <a:ext cx="4273834" cy="492363"/>
            <a:chOff x="3173809" y="126851"/>
            <a:chExt cx="2426890" cy="405396"/>
          </a:xfrm>
        </p:grpSpPr>
        <p:sp>
          <p:nvSpPr>
            <p:cNvPr id="17" name="사각형: 둥근 모서리 5">
              <a:extLst>
                <a:ext uri="{FF2B5EF4-FFF2-40B4-BE49-F238E27FC236}">
                  <a16:creationId xmlns:a16="http://schemas.microsoft.com/office/drawing/2014/main" id="{850BF6BD-5AC1-23AA-E200-7714324FB04E}"/>
                </a:ext>
              </a:extLst>
            </p:cNvPr>
            <p:cNvSpPr/>
            <p:nvPr/>
          </p:nvSpPr>
          <p:spPr>
            <a:xfrm>
              <a:off x="3174792" y="126851"/>
              <a:ext cx="2425907" cy="405396"/>
            </a:xfrm>
            <a:prstGeom prst="roundRect">
              <a:avLst/>
            </a:prstGeom>
            <a:solidFill>
              <a:srgbClr val="FAD0C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00"/>
            </a:p>
          </p:txBody>
        </p:sp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19D63301-1FBF-F023-DB50-DE6C41FAEC32}"/>
                </a:ext>
              </a:extLst>
            </p:cNvPr>
            <p:cNvSpPr txBox="1"/>
            <p:nvPr/>
          </p:nvSpPr>
          <p:spPr>
            <a:xfrm>
              <a:off x="3173809" y="211585"/>
              <a:ext cx="2425907" cy="278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푸드코트에서</a:t>
              </a:r>
              <a:r>
                <a:rPr lang="ko-KR" altLang="en-US" sz="1600" dirty="0">
                  <a:solidFill>
                    <a:srgbClr val="00000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메뉴 준비를 완료한 경우</a:t>
              </a:r>
              <a:endParaRPr lang="en-US" altLang="ko-KR" sz="16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560364-C5C2-F82B-81A8-59AF6D8649D1}"/>
              </a:ext>
            </a:extLst>
          </p:cNvPr>
          <p:cNvSpPr/>
          <p:nvPr/>
        </p:nvSpPr>
        <p:spPr>
          <a:xfrm>
            <a:off x="4213327" y="2606695"/>
            <a:ext cx="3551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다음 </a:t>
            </a:r>
            <a:r>
              <a:rPr lang="en-US" altLang="ko-KR" sz="16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SQL</a:t>
            </a:r>
            <a:r>
              <a:rPr lang="ko-KR" altLang="en-US" sz="16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 실행</a:t>
            </a:r>
            <a:endParaRPr lang="en-US" altLang="ko-KR" sz="1600" dirty="0">
              <a:solidFill>
                <a:srgbClr val="00000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C30DA2C-50F1-CA4A-EF62-F05EFCDE6FAA}"/>
              </a:ext>
            </a:extLst>
          </p:cNvPr>
          <p:cNvGrpSpPr/>
          <p:nvPr/>
        </p:nvGrpSpPr>
        <p:grpSpPr>
          <a:xfrm>
            <a:off x="3776389" y="2567168"/>
            <a:ext cx="377993" cy="397284"/>
            <a:chOff x="5923279" y="342588"/>
            <a:chExt cx="377993" cy="397284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7645985F-4629-16A8-AAF5-BC90A89041FC}"/>
                </a:ext>
              </a:extLst>
            </p:cNvPr>
            <p:cNvSpPr/>
            <p:nvPr/>
          </p:nvSpPr>
          <p:spPr>
            <a:xfrm>
              <a:off x="5923280" y="342588"/>
              <a:ext cx="377992" cy="388996"/>
            </a:xfrm>
            <a:prstGeom prst="ellipse">
              <a:avLst/>
            </a:prstGeom>
            <a:solidFill>
              <a:srgbClr val="EB4D4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DBC54F-2B2F-B19C-F867-21C0F6291C9E}"/>
                </a:ext>
              </a:extLst>
            </p:cNvPr>
            <p:cNvSpPr txBox="1"/>
            <p:nvPr/>
          </p:nvSpPr>
          <p:spPr>
            <a:xfrm>
              <a:off x="5923279" y="370540"/>
              <a:ext cx="377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1</a:t>
              </a:r>
              <a:endParaRPr lang="ko-KR" altLang="en-US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CD79325-10BB-125D-3408-93E48BE825CD}"/>
              </a:ext>
            </a:extLst>
          </p:cNvPr>
          <p:cNvGrpSpPr/>
          <p:nvPr/>
        </p:nvGrpSpPr>
        <p:grpSpPr>
          <a:xfrm>
            <a:off x="3776389" y="4570556"/>
            <a:ext cx="377993" cy="397284"/>
            <a:chOff x="5923279" y="342588"/>
            <a:chExt cx="377993" cy="397284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43398EC-37FA-ADD2-A9EB-1E5DC9078446}"/>
                </a:ext>
              </a:extLst>
            </p:cNvPr>
            <p:cNvSpPr/>
            <p:nvPr/>
          </p:nvSpPr>
          <p:spPr>
            <a:xfrm>
              <a:off x="5923280" y="342588"/>
              <a:ext cx="377992" cy="388996"/>
            </a:xfrm>
            <a:prstGeom prst="ellipse">
              <a:avLst/>
            </a:prstGeom>
            <a:solidFill>
              <a:srgbClr val="EB4D4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747A1C0-0B8D-201B-DE53-87A75AFD8A86}"/>
                </a:ext>
              </a:extLst>
            </p:cNvPr>
            <p:cNvSpPr txBox="1"/>
            <p:nvPr/>
          </p:nvSpPr>
          <p:spPr>
            <a:xfrm>
              <a:off x="5923279" y="370540"/>
              <a:ext cx="377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2</a:t>
              </a:r>
              <a:endParaRPr lang="ko-KR" altLang="en-US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198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/>
      <p:bldP spid="3" grpId="0"/>
      <p:bldP spid="20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EEEA8E-D452-7E37-FD92-4599FBD1C5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7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87C936-795B-3E93-9E94-0ED93EEA6C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313" y="-2386876"/>
            <a:ext cx="4553494" cy="47769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8F1C95-CCFD-BF5A-FA35-60C790170C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603" y="3224393"/>
            <a:ext cx="6845508" cy="60204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300B98-6355-10B9-5508-11851F1DF7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6706" y="-1131689"/>
            <a:ext cx="7315551" cy="81980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9D59E32-A584-DA2C-C995-6C7665AD1A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010" y="-4925893"/>
            <a:ext cx="6757708" cy="609180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A388C95-9017-3B87-55F7-3AA3871EC26C}"/>
              </a:ext>
            </a:extLst>
          </p:cNvPr>
          <p:cNvSpPr/>
          <p:nvPr/>
        </p:nvSpPr>
        <p:spPr>
          <a:xfrm>
            <a:off x="2942253" y="1025234"/>
            <a:ext cx="6307494" cy="338554"/>
          </a:xfrm>
          <a:prstGeom prst="rect">
            <a:avLst/>
          </a:prstGeom>
          <a:solidFill>
            <a:schemeClr val="bg1">
              <a:alpha val="93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2022-1 </a:t>
            </a:r>
            <a:r>
              <a:rPr lang="ko-KR" altLang="en-US" sz="16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데이터베이스 </a:t>
            </a:r>
            <a:r>
              <a:rPr lang="en-US" altLang="ko-KR" sz="16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12</a:t>
            </a:r>
            <a:r>
              <a:rPr lang="ko-KR" altLang="en-US" sz="16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 </a:t>
            </a:r>
            <a:endParaRPr lang="ko-KR" altLang="en-US" sz="12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1BB12A-D2F2-300C-B637-C7372E6B42DA}"/>
              </a:ext>
            </a:extLst>
          </p:cNvPr>
          <p:cNvSpPr/>
          <p:nvPr/>
        </p:nvSpPr>
        <p:spPr>
          <a:xfrm>
            <a:off x="2585720" y="1466782"/>
            <a:ext cx="70205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400" b="1" dirty="0" err="1">
                <a:ln w="15875">
                  <a:solidFill>
                    <a:schemeClr val="tx1">
                      <a:alpha val="97000"/>
                    </a:schemeClr>
                  </a:solidFill>
                  <a:prstDash val="solid"/>
                </a:ln>
                <a:solidFill>
                  <a:srgbClr val="32DDE6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푸드코트</a:t>
            </a:r>
            <a:r>
              <a:rPr lang="ko-KR" altLang="en-US" sz="5400" b="1" dirty="0">
                <a:ln w="15875">
                  <a:solidFill>
                    <a:schemeClr val="tx1">
                      <a:alpha val="97000"/>
                    </a:schemeClr>
                  </a:solidFill>
                  <a:prstDash val="solid"/>
                </a:ln>
                <a:solidFill>
                  <a:srgbClr val="32DDE6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en-US" altLang="ko-KR" sz="5400" b="1" dirty="0">
                <a:ln w="15875">
                  <a:solidFill>
                    <a:schemeClr val="tx1">
                      <a:alpha val="97000"/>
                    </a:schemeClr>
                  </a:solidFill>
                  <a:prstDash val="solid"/>
                </a:ln>
                <a:solidFill>
                  <a:srgbClr val="32DDE6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DB</a:t>
            </a:r>
            <a:r>
              <a:rPr lang="ko-KR" altLang="en-US" sz="5400" b="1" dirty="0">
                <a:ln w="15875">
                  <a:solidFill>
                    <a:schemeClr val="tx1">
                      <a:alpha val="97000"/>
                    </a:schemeClr>
                  </a:solidFill>
                  <a:prstDash val="solid"/>
                </a:ln>
                <a:solidFill>
                  <a:srgbClr val="32DDE6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구현</a:t>
            </a:r>
            <a:endParaRPr lang="en-US" altLang="ko-KR" sz="5400" b="1" dirty="0">
              <a:ln w="15875">
                <a:solidFill>
                  <a:schemeClr val="tx1">
                    <a:alpha val="97000"/>
                  </a:schemeClr>
                </a:solidFill>
                <a:prstDash val="solid"/>
              </a:ln>
              <a:solidFill>
                <a:srgbClr val="32DDE6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81009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 advTm="0">
        <p159:morph option="byObject"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01BF154-A4A9-7A5E-7435-10620E08C1C4}"/>
              </a:ext>
            </a:extLst>
          </p:cNvPr>
          <p:cNvSpPr/>
          <p:nvPr/>
        </p:nvSpPr>
        <p:spPr>
          <a:xfrm>
            <a:off x="401262" y="3489414"/>
            <a:ext cx="11361593" cy="3124746"/>
          </a:xfrm>
          <a:prstGeom prst="roundRect">
            <a:avLst>
              <a:gd name="adj" fmla="val 5287"/>
            </a:avLst>
          </a:prstGeom>
          <a:solidFill>
            <a:schemeClr val="accent6">
              <a:lumMod val="20000"/>
              <a:lumOff val="8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D145B0-B5EB-735C-6239-B5D4B8F5D159}"/>
              </a:ext>
            </a:extLst>
          </p:cNvPr>
          <p:cNvSpPr/>
          <p:nvPr/>
        </p:nvSpPr>
        <p:spPr>
          <a:xfrm>
            <a:off x="444028" y="399306"/>
            <a:ext cx="22991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 w="6350">
                  <a:solidFill>
                    <a:schemeClr val="tx1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리포트</a:t>
            </a:r>
            <a:r>
              <a:rPr lang="ko-KR" altLang="en-US" sz="2800" dirty="0">
                <a:ln w="63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와</a:t>
            </a:r>
            <a:r>
              <a:rPr lang="en-US" altLang="ko-KR" sz="2800" dirty="0">
                <a:ln w="6350">
                  <a:solidFill>
                    <a:schemeClr val="tx1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PHP</a:t>
            </a:r>
            <a:r>
              <a:rPr lang="en-US" altLang="ko-KR" sz="2800" dirty="0">
                <a:ln w="63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, </a:t>
            </a:r>
            <a:r>
              <a:rPr lang="en-US" altLang="ko-KR" sz="2800" dirty="0">
                <a:ln w="6350">
                  <a:solidFill>
                    <a:schemeClr val="tx1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HTML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1262" y="1569025"/>
            <a:ext cx="5699450" cy="1754326"/>
          </a:xfrm>
          <a:prstGeom prst="rect">
            <a:avLst/>
          </a:prstGeom>
          <a:noFill/>
          <a:ln w="19050">
            <a:solidFill>
              <a:srgbClr val="98E421"/>
            </a:solidFill>
          </a:ln>
        </p:spPr>
        <p:txBody>
          <a:bodyPr wrap="none" rtlCol="0">
            <a:noAutofit/>
          </a:bodyPr>
          <a:lstStyle/>
          <a:p>
            <a:r>
              <a:rPr lang="en-US" altLang="ko-KR" sz="1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CREATE VIEW </a:t>
            </a:r>
            <a:r>
              <a:rPr lang="ko-KR" altLang="en-US" sz="1200" b="1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나이대</a:t>
            </a:r>
            <a:r>
              <a:rPr lang="en-US" altLang="ko-KR" sz="1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_</a:t>
            </a:r>
            <a:r>
              <a:rPr lang="ko-KR" altLang="en-US" sz="1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성별</a:t>
            </a:r>
            <a:r>
              <a:rPr lang="en-US" altLang="ko-KR" sz="1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_</a:t>
            </a:r>
            <a:r>
              <a:rPr lang="ko-KR" altLang="en-US" sz="1200" b="1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메뉴별</a:t>
            </a:r>
            <a:r>
              <a:rPr lang="ko-KR" altLang="en-US" sz="1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</a:t>
            </a:r>
            <a:endParaRPr lang="en-US" altLang="ko-KR" sz="1200" b="1" dirty="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r>
              <a:rPr lang="en-US" altLang="ko-KR" sz="1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AS   SELECT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        R1.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나이대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R1.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성별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R1.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메뉴명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</a:t>
            </a:r>
            <a:r>
              <a:rPr lang="en-US" altLang="ko-KR" sz="1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SUM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(R1.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수량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) </a:t>
            </a:r>
            <a:r>
              <a:rPr lang="en-US" altLang="ko-KR" sz="1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AS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총수량</a:t>
            </a:r>
          </a:p>
          <a:p>
            <a:r>
              <a:rPr lang="en-US" altLang="ko-KR" sz="1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        FROM          ( SELECT  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FLOOR(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회원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.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나이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/10)*10 </a:t>
            </a:r>
            <a:r>
              <a:rPr lang="en-US" altLang="ko-KR" sz="1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AS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</a:t>
            </a:r>
            <a:r>
              <a:rPr lang="ko-KR" altLang="en-US" sz="12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나이대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</a:t>
            </a:r>
          </a:p>
          <a:p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		         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회원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.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성별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주문세부사항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.</a:t>
            </a:r>
            <a:r>
              <a:rPr lang="ko-KR" altLang="en-US" sz="12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메뉴명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주문세부사항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.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수량</a:t>
            </a:r>
          </a:p>
          <a:p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   	</a:t>
            </a:r>
            <a:r>
              <a:rPr lang="en-US" altLang="ko-KR" sz="1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           FROM      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회원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주문세부사항 </a:t>
            </a:r>
          </a:p>
          <a:p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	</a:t>
            </a:r>
            <a:r>
              <a:rPr lang="en-US" altLang="ko-KR" sz="1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           </a:t>
            </a:r>
            <a:r>
              <a:rPr lang="en-US" altLang="ko-KR" sz="1200" b="1" dirty="0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WHERE   </a:t>
            </a:r>
            <a:r>
              <a:rPr lang="ko-KR" altLang="en-US" sz="1200" dirty="0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회원</a:t>
            </a:r>
            <a:r>
              <a:rPr lang="en-US" altLang="ko-KR" sz="1200" dirty="0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.</a:t>
            </a:r>
            <a:r>
              <a:rPr lang="ko-KR" altLang="en-US" sz="1200" dirty="0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휴대폰번호 </a:t>
            </a:r>
            <a:r>
              <a:rPr lang="en-US" altLang="ko-KR" sz="1200" dirty="0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=</a:t>
            </a:r>
            <a:r>
              <a:rPr lang="ko-KR" altLang="en-US" sz="1200" dirty="0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</a:t>
            </a:r>
            <a:r>
              <a:rPr lang="en-US" altLang="ko-KR" sz="1200" dirty="0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.</a:t>
            </a:r>
            <a:r>
              <a:rPr lang="ko-KR" altLang="en-US" sz="1200" dirty="0" err="1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주문자번호</a:t>
            </a:r>
            <a:r>
              <a:rPr lang="ko-KR" altLang="en-US" sz="1200" dirty="0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</a:t>
            </a:r>
            <a:endParaRPr lang="en-US" altLang="ko-KR" sz="1200" dirty="0">
              <a:solidFill>
                <a:srgbClr val="0070C0"/>
              </a:solidFill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r>
              <a:rPr lang="en-US" altLang="ko-KR" sz="1200" dirty="0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		         </a:t>
            </a:r>
            <a:r>
              <a:rPr lang="en-US" altLang="ko-KR" sz="1200" b="1" dirty="0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AND</a:t>
            </a:r>
            <a:r>
              <a:rPr lang="en-US" altLang="ko-KR" sz="1200" dirty="0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</a:t>
            </a:r>
            <a:r>
              <a:rPr lang="ko-KR" altLang="en-US" sz="1200" dirty="0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</a:t>
            </a:r>
            <a:r>
              <a:rPr lang="en-US" altLang="ko-KR" sz="1200" dirty="0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.</a:t>
            </a:r>
            <a:r>
              <a:rPr lang="ko-KR" altLang="en-US" sz="1200" dirty="0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주문번호 </a:t>
            </a:r>
            <a:r>
              <a:rPr lang="en-US" altLang="ko-KR" sz="1200" dirty="0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= </a:t>
            </a:r>
            <a:r>
              <a:rPr lang="ko-KR" altLang="en-US" sz="1200" dirty="0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주문세부사항</a:t>
            </a:r>
            <a:r>
              <a:rPr lang="en-US" altLang="ko-KR" sz="1200" dirty="0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.</a:t>
            </a:r>
            <a:r>
              <a:rPr lang="ko-KR" altLang="en-US" sz="1200" dirty="0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주문번호</a:t>
            </a:r>
            <a:endParaRPr lang="en-US" altLang="ko-KR" sz="1200" dirty="0">
              <a:solidFill>
                <a:srgbClr val="0070C0"/>
              </a:solidFill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	          </a:t>
            </a:r>
            <a:r>
              <a:rPr lang="en-US" altLang="ko-KR" sz="1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)  R1</a:t>
            </a:r>
            <a:endParaRPr lang="ko-KR" altLang="en-US" sz="1200" b="1" dirty="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r>
              <a:rPr lang="en-US" altLang="ko-KR" sz="1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        GROUP BY    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R1.</a:t>
            </a:r>
            <a:r>
              <a:rPr lang="ko-KR" altLang="en-US" sz="12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나이대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R1.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성별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R1.</a:t>
            </a:r>
            <a:r>
              <a:rPr lang="ko-KR" altLang="en-US" sz="12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메뉴명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;</a:t>
            </a:r>
            <a:endParaRPr lang="ko-KR" altLang="en-US" sz="1200" dirty="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99500" y="1575265"/>
            <a:ext cx="5463355" cy="1754326"/>
          </a:xfrm>
          <a:prstGeom prst="rect">
            <a:avLst/>
          </a:prstGeom>
          <a:noFill/>
          <a:ln w="19050">
            <a:solidFill>
              <a:srgbClr val="98E42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SELECT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	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성별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나이대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메뉴명</a:t>
            </a:r>
            <a:endParaRPr lang="ko-KR" altLang="en-US" sz="1200" dirty="0">
              <a:solidFill>
                <a:schemeClr val="accent6">
                  <a:lumMod val="75000"/>
                </a:schemeClr>
              </a:solidFill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r>
              <a:rPr lang="en-US" altLang="ko-KR" sz="1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FROM     (   SELECT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 </a:t>
            </a:r>
            <a:r>
              <a:rPr lang="ko-KR" altLang="en-US" sz="12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나이대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성별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</a:t>
            </a:r>
            <a:r>
              <a:rPr lang="ko-KR" altLang="en-US" sz="12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메뉴명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</a:t>
            </a:r>
            <a:endParaRPr lang="ko-KR" altLang="en-US" sz="1200" dirty="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	                  ROW_NUMBER() </a:t>
            </a:r>
          </a:p>
          <a:p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	                  OVER( PARTITION BY </a:t>
            </a:r>
            <a:r>
              <a:rPr lang="ko-KR" altLang="en-US" sz="12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나이대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성별  </a:t>
            </a:r>
            <a:endParaRPr lang="en-US" altLang="ko-KR" sz="1200" dirty="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		           ORDER BY 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총수량 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DESC ) AS </a:t>
            </a:r>
            <a:r>
              <a:rPr lang="en-US" altLang="ko-KR" sz="12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row_id</a:t>
            </a:r>
            <a:endParaRPr lang="en-US" altLang="ko-KR" sz="1200" dirty="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	</a:t>
            </a:r>
            <a:r>
              <a:rPr lang="en-US" altLang="ko-KR" sz="1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FROM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     </a:t>
            </a:r>
            <a:r>
              <a:rPr lang="ko-KR" altLang="en-US" sz="12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나이대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_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성별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_</a:t>
            </a:r>
            <a:r>
              <a:rPr lang="ko-KR" altLang="en-US" sz="12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메뉴별</a:t>
            </a:r>
            <a:endParaRPr lang="en-US" altLang="ko-KR" sz="1200" dirty="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r>
              <a:rPr lang="en-US" altLang="ko-KR" sz="1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                 )   R1</a:t>
            </a:r>
          </a:p>
          <a:p>
            <a:r>
              <a:rPr lang="en-US" altLang="ko-KR" sz="1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WHERE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       </a:t>
            </a:r>
            <a:r>
              <a:rPr lang="en-US" altLang="ko-KR" sz="12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row_id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=1</a:t>
            </a:r>
          </a:p>
          <a:p>
            <a:r>
              <a:rPr lang="en-US" altLang="ko-KR" sz="1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ORDER BY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 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성별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</a:t>
            </a:r>
            <a:r>
              <a:rPr lang="ko-KR" altLang="en-US" sz="12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나이대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;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725A0-EB4B-4E1E-5E14-AA9946042371}"/>
              </a:ext>
            </a:extLst>
          </p:cNvPr>
          <p:cNvSpPr/>
          <p:nvPr/>
        </p:nvSpPr>
        <p:spPr>
          <a:xfrm>
            <a:off x="2088310" y="3604084"/>
            <a:ext cx="3673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n w="6350">
                  <a:solidFill>
                    <a:schemeClr val="tx1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VIEW</a:t>
            </a:r>
            <a:r>
              <a:rPr lang="en-US" altLang="ko-KR" sz="2000" b="1" dirty="0">
                <a:ln w="6350">
                  <a:solidFill>
                    <a:schemeClr val="tx1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 </a:t>
            </a:r>
            <a:r>
              <a:rPr lang="ko-KR" altLang="en-US" sz="2000" b="1" dirty="0" err="1">
                <a:ln w="6350">
                  <a:solidFill>
                    <a:schemeClr val="tx1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나이대</a:t>
            </a:r>
            <a:r>
              <a:rPr lang="en-US" altLang="ko-KR" sz="2000" b="1" dirty="0">
                <a:ln w="6350">
                  <a:solidFill>
                    <a:schemeClr val="tx1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_</a:t>
            </a:r>
            <a:r>
              <a:rPr lang="ko-KR" altLang="en-US" sz="2000" b="1" dirty="0">
                <a:ln w="6350">
                  <a:solidFill>
                    <a:schemeClr val="tx1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성별</a:t>
            </a:r>
            <a:r>
              <a:rPr lang="en-US" altLang="ko-KR" sz="2000" b="1" dirty="0">
                <a:ln w="6350">
                  <a:solidFill>
                    <a:schemeClr val="tx1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_</a:t>
            </a:r>
            <a:r>
              <a:rPr lang="ko-KR" altLang="en-US" sz="2000" b="1" dirty="0" err="1">
                <a:ln w="6350">
                  <a:solidFill>
                    <a:schemeClr val="tx1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메뉴별</a:t>
            </a:r>
            <a:endParaRPr lang="ko-KR" altLang="en-US" sz="2000" b="1" dirty="0">
              <a:ln w="6350">
                <a:solidFill>
                  <a:schemeClr val="tx1"/>
                </a:solidFill>
              </a:ln>
              <a:solidFill>
                <a:srgbClr val="98E42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B993B5E9-F3F8-F578-E48D-4A2A5B169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598585"/>
              </p:ext>
            </p:extLst>
          </p:nvPr>
        </p:nvGraphicFramePr>
        <p:xfrm>
          <a:off x="2221083" y="4110618"/>
          <a:ext cx="3407543" cy="3164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6497">
                  <a:extLst>
                    <a:ext uri="{9D8B030D-6E8A-4147-A177-3AD203B41FA5}">
                      <a16:colId xmlns:a16="http://schemas.microsoft.com/office/drawing/2014/main" val="3772183988"/>
                    </a:ext>
                  </a:extLst>
                </a:gridCol>
                <a:gridCol w="664407">
                  <a:extLst>
                    <a:ext uri="{9D8B030D-6E8A-4147-A177-3AD203B41FA5}">
                      <a16:colId xmlns:a16="http://schemas.microsoft.com/office/drawing/2014/main" val="915196131"/>
                    </a:ext>
                  </a:extLst>
                </a:gridCol>
                <a:gridCol w="978129">
                  <a:extLst>
                    <a:ext uri="{9D8B030D-6E8A-4147-A177-3AD203B41FA5}">
                      <a16:colId xmlns:a16="http://schemas.microsoft.com/office/drawing/2014/main" val="1687555900"/>
                    </a:ext>
                  </a:extLst>
                </a:gridCol>
                <a:gridCol w="968510">
                  <a:extLst>
                    <a:ext uri="{9D8B030D-6E8A-4147-A177-3AD203B41FA5}">
                      <a16:colId xmlns:a16="http://schemas.microsoft.com/office/drawing/2014/main" val="36571251"/>
                    </a:ext>
                  </a:extLst>
                </a:gridCol>
              </a:tblGrid>
              <a:tr h="2992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나이대</a:t>
                      </a:r>
                      <a:endParaRPr lang="ko-KR" altLang="en-US" sz="16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2564" marR="72564" marT="36282" marB="36282" anchor="ctr">
                    <a:lnL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A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성별</a:t>
                      </a:r>
                    </a:p>
                  </a:txBody>
                  <a:tcPr marL="72564" marR="72564" marT="36282" marB="36282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A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메뉴명</a:t>
                      </a:r>
                      <a:endParaRPr lang="ko-KR" altLang="en-US" sz="16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2564" marR="72564" marT="36282" marB="36282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A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총수량</a:t>
                      </a:r>
                    </a:p>
                  </a:txBody>
                  <a:tcPr marL="72564" marR="72564" marT="36282" marB="36282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4643"/>
                  </a:ext>
                </a:extLst>
              </a:tr>
            </a:tbl>
          </a:graphicData>
        </a:graphic>
      </p:graphicFrame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3F06A61A-6961-08D7-2479-0B5A279EC098}"/>
              </a:ext>
            </a:extLst>
          </p:cNvPr>
          <p:cNvGrpSpPr/>
          <p:nvPr/>
        </p:nvGrpSpPr>
        <p:grpSpPr>
          <a:xfrm>
            <a:off x="2780620" y="829856"/>
            <a:ext cx="4445951" cy="388996"/>
            <a:chOff x="3174792" y="156164"/>
            <a:chExt cx="2425907" cy="388996"/>
          </a:xfrm>
        </p:grpSpPr>
        <p:sp>
          <p:nvSpPr>
            <p:cNvPr id="138" name="사각형: 둥근 모서리 281">
              <a:extLst>
                <a:ext uri="{FF2B5EF4-FFF2-40B4-BE49-F238E27FC236}">
                  <a16:creationId xmlns:a16="http://schemas.microsoft.com/office/drawing/2014/main" id="{823D17EF-BB15-A140-1ECD-03E9918BD8A8}"/>
                </a:ext>
              </a:extLst>
            </p:cNvPr>
            <p:cNvSpPr/>
            <p:nvPr/>
          </p:nvSpPr>
          <p:spPr>
            <a:xfrm>
              <a:off x="3174792" y="156164"/>
              <a:ext cx="2425907" cy="376083"/>
            </a:xfrm>
            <a:prstGeom prst="roundRect">
              <a:avLst/>
            </a:prstGeom>
            <a:solidFill>
              <a:srgbClr val="98E42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2401C6C-DD84-7A4B-0949-5EC983F79560}"/>
                </a:ext>
              </a:extLst>
            </p:cNvPr>
            <p:cNvSpPr txBox="1"/>
            <p:nvPr/>
          </p:nvSpPr>
          <p:spPr>
            <a:xfrm>
              <a:off x="3174792" y="175828"/>
              <a:ext cx="24259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#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고객 유형별</a:t>
              </a:r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(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성별</a:t>
              </a:r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, 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나이</a:t>
              </a:r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) 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베스트 메뉴 </a:t>
              </a:r>
            </a:p>
          </p:txBody>
        </p:sp>
      </p:grpSp>
      <p:sp>
        <p:nvSpPr>
          <p:cNvPr id="148" name="아래쪽 화살표 147"/>
          <p:cNvSpPr/>
          <p:nvPr/>
        </p:nvSpPr>
        <p:spPr>
          <a:xfrm rot="16200000">
            <a:off x="1542813" y="3641410"/>
            <a:ext cx="310895" cy="373410"/>
          </a:xfrm>
          <a:prstGeom prst="downArrow">
            <a:avLst/>
          </a:prstGeom>
          <a:solidFill>
            <a:srgbClr val="98E421"/>
          </a:solidFill>
          <a:ln>
            <a:solidFill>
              <a:srgbClr val="98E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406F34D0-B068-7C48-E0D1-AAD45A3225C0}"/>
              </a:ext>
            </a:extLst>
          </p:cNvPr>
          <p:cNvCxnSpPr>
            <a:cxnSpLocks/>
          </p:cNvCxnSpPr>
          <p:nvPr/>
        </p:nvCxnSpPr>
        <p:spPr>
          <a:xfrm rot="16200000" flipV="1">
            <a:off x="6527756" y="2058376"/>
            <a:ext cx="837998" cy="5573234"/>
          </a:xfrm>
          <a:prstGeom prst="bentConnector3">
            <a:avLst>
              <a:gd name="adj1" fmla="val 41271"/>
            </a:avLst>
          </a:prstGeom>
          <a:ln w="317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39CB4F39-9ABB-36AD-EFF4-1A26CEBB9060}"/>
              </a:ext>
            </a:extLst>
          </p:cNvPr>
          <p:cNvCxnSpPr>
            <a:cxnSpLocks/>
          </p:cNvCxnSpPr>
          <p:nvPr/>
        </p:nvCxnSpPr>
        <p:spPr>
          <a:xfrm rot="16200000" flipV="1">
            <a:off x="7522327" y="2057711"/>
            <a:ext cx="837998" cy="5573234"/>
          </a:xfrm>
          <a:prstGeom prst="bentConnector3">
            <a:avLst>
              <a:gd name="adj1" fmla="val 70369"/>
            </a:avLst>
          </a:prstGeom>
          <a:ln w="317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91263935-E431-8239-7766-9F84EE8AA55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85895" y="4392496"/>
            <a:ext cx="828000" cy="900000"/>
          </a:xfrm>
          <a:prstGeom prst="bentConnector3">
            <a:avLst>
              <a:gd name="adj1" fmla="val 63358"/>
            </a:avLst>
          </a:prstGeom>
          <a:ln w="317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B91ECAE8-E839-67A6-CB03-DE3FDE307667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27228" y="4705327"/>
            <a:ext cx="828000" cy="288000"/>
          </a:xfrm>
          <a:prstGeom prst="bentConnector3">
            <a:avLst>
              <a:gd name="adj1" fmla="val 43725"/>
            </a:avLst>
          </a:prstGeom>
          <a:ln w="317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A725A0-EB4B-4E1E-5E14-AA9946042371}"/>
              </a:ext>
            </a:extLst>
          </p:cNvPr>
          <p:cNvSpPr/>
          <p:nvPr/>
        </p:nvSpPr>
        <p:spPr>
          <a:xfrm>
            <a:off x="1464024" y="5114656"/>
            <a:ext cx="12194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ln w="6350">
                  <a:solidFill>
                    <a:schemeClr val="tx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회원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5C6453-355A-B2D2-FA0F-BEC72C945FFA}"/>
              </a:ext>
            </a:extLst>
          </p:cNvPr>
          <p:cNvSpPr/>
          <p:nvPr/>
        </p:nvSpPr>
        <p:spPr>
          <a:xfrm>
            <a:off x="1470718" y="5841866"/>
            <a:ext cx="8334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ln w="6350"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주문</a:t>
            </a: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61CB02DB-6D4F-B667-2E91-9775432EE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73481"/>
              </p:ext>
            </p:extLst>
          </p:nvPr>
        </p:nvGraphicFramePr>
        <p:xfrm>
          <a:off x="2201454" y="5886246"/>
          <a:ext cx="5824030" cy="3113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1958">
                  <a:extLst>
                    <a:ext uri="{9D8B030D-6E8A-4147-A177-3AD203B41FA5}">
                      <a16:colId xmlns:a16="http://schemas.microsoft.com/office/drawing/2014/main" val="1967060930"/>
                    </a:ext>
                  </a:extLst>
                </a:gridCol>
                <a:gridCol w="775189">
                  <a:extLst>
                    <a:ext uri="{9D8B030D-6E8A-4147-A177-3AD203B41FA5}">
                      <a16:colId xmlns:a16="http://schemas.microsoft.com/office/drawing/2014/main" val="27831836"/>
                    </a:ext>
                  </a:extLst>
                </a:gridCol>
                <a:gridCol w="905943">
                  <a:extLst>
                    <a:ext uri="{9D8B030D-6E8A-4147-A177-3AD203B41FA5}">
                      <a16:colId xmlns:a16="http://schemas.microsoft.com/office/drawing/2014/main" val="2347137853"/>
                    </a:ext>
                  </a:extLst>
                </a:gridCol>
                <a:gridCol w="765848">
                  <a:extLst>
                    <a:ext uri="{9D8B030D-6E8A-4147-A177-3AD203B41FA5}">
                      <a16:colId xmlns:a16="http://schemas.microsoft.com/office/drawing/2014/main" val="1393531108"/>
                    </a:ext>
                  </a:extLst>
                </a:gridCol>
                <a:gridCol w="747169">
                  <a:extLst>
                    <a:ext uri="{9D8B030D-6E8A-4147-A177-3AD203B41FA5}">
                      <a16:colId xmlns:a16="http://schemas.microsoft.com/office/drawing/2014/main" val="3643906209"/>
                    </a:ext>
                  </a:extLst>
                </a:gridCol>
                <a:gridCol w="1102075">
                  <a:extLst>
                    <a:ext uri="{9D8B030D-6E8A-4147-A177-3AD203B41FA5}">
                      <a16:colId xmlns:a16="http://schemas.microsoft.com/office/drawing/2014/main" val="2919856937"/>
                    </a:ext>
                  </a:extLst>
                </a:gridCol>
                <a:gridCol w="765848">
                  <a:extLst>
                    <a:ext uri="{9D8B030D-6E8A-4147-A177-3AD203B41FA5}">
                      <a16:colId xmlns:a16="http://schemas.microsoft.com/office/drawing/2014/main" val="2160184922"/>
                    </a:ext>
                  </a:extLst>
                </a:gridCol>
              </a:tblGrid>
              <a:tr h="3113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코너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240" marR="66240" marT="33120" marB="33120" anchor="ctr"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u="sng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주문번호</a:t>
                      </a:r>
                    </a:p>
                  </a:txBody>
                  <a:tcPr marL="66240" marR="66240" marT="33120" marB="33120" anchor="ctr">
                    <a:lnL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주문날짜</a:t>
                      </a:r>
                    </a:p>
                  </a:txBody>
                  <a:tcPr marL="66240" marR="66240" marT="33120" marB="33120" anchor="ctr">
                    <a:lnL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주문시각</a:t>
                      </a:r>
                    </a:p>
                  </a:txBody>
                  <a:tcPr marL="66240" marR="66240" marT="33120" marB="33120" anchor="ctr"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식사유형</a:t>
                      </a:r>
                    </a:p>
                  </a:txBody>
                  <a:tcPr marL="66240" marR="66240" marT="33120" marB="33120" anchor="ctr"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u="none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주문자번호</a:t>
                      </a:r>
                      <a:endParaRPr lang="ko-KR" altLang="en-US" sz="12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240" marR="66240" marT="33120" marB="33120" anchor="ctr">
                    <a:lnL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u="none" kern="1200" dirty="0" err="1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완료여부</a:t>
                      </a:r>
                      <a:endParaRPr lang="ko-KR" altLang="en-US" sz="1200" u="none" kern="1200" dirty="0">
                        <a:solidFill>
                          <a:schemeClr val="tx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66240" marR="66240" marT="33120" marB="33120" anchor="ctr">
                    <a:lnL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088752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F6E29F87-EFE9-59EA-3896-779FF329A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586900"/>
              </p:ext>
            </p:extLst>
          </p:nvPr>
        </p:nvGraphicFramePr>
        <p:xfrm>
          <a:off x="8454163" y="5163511"/>
          <a:ext cx="2558418" cy="2954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9346">
                  <a:extLst>
                    <a:ext uri="{9D8B030D-6E8A-4147-A177-3AD203B41FA5}">
                      <a16:colId xmlns:a16="http://schemas.microsoft.com/office/drawing/2014/main" val="3772183988"/>
                    </a:ext>
                  </a:extLst>
                </a:gridCol>
                <a:gridCol w="1152144">
                  <a:extLst>
                    <a:ext uri="{9D8B030D-6E8A-4147-A177-3AD203B41FA5}">
                      <a16:colId xmlns:a16="http://schemas.microsoft.com/office/drawing/2014/main" val="915196131"/>
                    </a:ext>
                  </a:extLst>
                </a:gridCol>
                <a:gridCol w="566928">
                  <a:extLst>
                    <a:ext uri="{9D8B030D-6E8A-4147-A177-3AD203B41FA5}">
                      <a16:colId xmlns:a16="http://schemas.microsoft.com/office/drawing/2014/main" val="36571251"/>
                    </a:ext>
                  </a:extLst>
                </a:gridCol>
              </a:tblGrid>
              <a:tr h="2954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u="sng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주문번호</a:t>
                      </a:r>
                    </a:p>
                  </a:txBody>
                  <a:tcPr marL="71828" marR="71828" marT="35914" marB="35914" anchor="ctr">
                    <a:lnL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u="sng" dirty="0" err="1">
                          <a:solidFill>
                            <a:srgbClr val="2F5597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메뉴명</a:t>
                      </a:r>
                      <a:endParaRPr lang="ko-KR" altLang="en-US" sz="1200" b="1" u="sng" dirty="0">
                        <a:solidFill>
                          <a:srgbClr val="2F5597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1828" marR="71828" marT="35914" marB="35914"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수량</a:t>
                      </a:r>
                    </a:p>
                  </a:txBody>
                  <a:tcPr marL="71828" marR="71828" marT="35914" marB="35914"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4643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23D9FD-C1D7-5661-96B0-ADF2570EF057}"/>
              </a:ext>
            </a:extLst>
          </p:cNvPr>
          <p:cNvSpPr/>
          <p:nvPr/>
        </p:nvSpPr>
        <p:spPr>
          <a:xfrm>
            <a:off x="6765261" y="5120864"/>
            <a:ext cx="18877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주문세부사항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5A102E19-072E-F635-F5D7-D40517E336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44202" y="4966278"/>
            <a:ext cx="504000" cy="1332000"/>
          </a:xfrm>
          <a:prstGeom prst="bentConnector3">
            <a:avLst>
              <a:gd name="adj1" fmla="val 50000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7BFFB1F7-1EF3-9B40-DDA9-37BF7DB2524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47281" y="3056443"/>
            <a:ext cx="743765" cy="5538541"/>
          </a:xfrm>
          <a:prstGeom prst="bentConnector3">
            <a:avLst>
              <a:gd name="adj1" fmla="val -22540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B993B5E9-F3F8-F578-E48D-4A2A5B169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467520"/>
              </p:ext>
            </p:extLst>
          </p:nvPr>
        </p:nvGraphicFramePr>
        <p:xfrm>
          <a:off x="2209921" y="5158687"/>
          <a:ext cx="4479137" cy="2992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9294">
                  <a:extLst>
                    <a:ext uri="{9D8B030D-6E8A-4147-A177-3AD203B41FA5}">
                      <a16:colId xmlns:a16="http://schemas.microsoft.com/office/drawing/2014/main" val="3772183988"/>
                    </a:ext>
                  </a:extLst>
                </a:gridCol>
                <a:gridCol w="458711">
                  <a:extLst>
                    <a:ext uri="{9D8B030D-6E8A-4147-A177-3AD203B41FA5}">
                      <a16:colId xmlns:a16="http://schemas.microsoft.com/office/drawing/2014/main" val="915196131"/>
                    </a:ext>
                  </a:extLst>
                </a:gridCol>
                <a:gridCol w="911012">
                  <a:extLst>
                    <a:ext uri="{9D8B030D-6E8A-4147-A177-3AD203B41FA5}">
                      <a16:colId xmlns:a16="http://schemas.microsoft.com/office/drawing/2014/main" val="1687555900"/>
                    </a:ext>
                  </a:extLst>
                </a:gridCol>
                <a:gridCol w="728870">
                  <a:extLst>
                    <a:ext uri="{9D8B030D-6E8A-4147-A177-3AD203B41FA5}">
                      <a16:colId xmlns:a16="http://schemas.microsoft.com/office/drawing/2014/main" val="36571251"/>
                    </a:ext>
                  </a:extLst>
                </a:gridCol>
                <a:gridCol w="1090811">
                  <a:extLst>
                    <a:ext uri="{9D8B030D-6E8A-4147-A177-3AD203B41FA5}">
                      <a16:colId xmlns:a16="http://schemas.microsoft.com/office/drawing/2014/main" val="2992132147"/>
                    </a:ext>
                  </a:extLst>
                </a:gridCol>
                <a:gridCol w="820439">
                  <a:extLst>
                    <a:ext uri="{9D8B030D-6E8A-4147-A177-3AD203B41FA5}">
                      <a16:colId xmlns:a16="http://schemas.microsoft.com/office/drawing/2014/main" val="3107671224"/>
                    </a:ext>
                  </a:extLst>
                </a:gridCol>
              </a:tblGrid>
              <a:tr h="2992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성별</a:t>
                      </a:r>
                    </a:p>
                  </a:txBody>
                  <a:tcPr marL="72564" marR="72564" marT="36282" marB="36282"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나이</a:t>
                      </a:r>
                    </a:p>
                  </a:txBody>
                  <a:tcPr marL="72564" marR="72564" marT="36282" marB="36282"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시</a:t>
                      </a:r>
                    </a:p>
                  </a:txBody>
                  <a:tcPr marL="72564" marR="72564" marT="36282" marB="36282"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구</a:t>
                      </a:r>
                    </a:p>
                  </a:txBody>
                  <a:tcPr marL="72564" marR="72564" marT="36282" marB="36282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u="sng" dirty="0">
                          <a:solidFill>
                            <a:srgbClr val="2F5597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휴대폰번호</a:t>
                      </a:r>
                    </a:p>
                  </a:txBody>
                  <a:tcPr marL="72564" marR="72564" marT="36282" marB="36282" anchor="ctr">
                    <a:lnL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비밀번호</a:t>
                      </a:r>
                    </a:p>
                  </a:txBody>
                  <a:tcPr marL="72564" marR="72564" marT="36282" marB="36282" anchor="ctr">
                    <a:lnL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4643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FBEE17-19EC-7F9F-C794-7CA523BC1D35}"/>
              </a:ext>
            </a:extLst>
          </p:cNvPr>
          <p:cNvSpPr/>
          <p:nvPr/>
        </p:nvSpPr>
        <p:spPr>
          <a:xfrm>
            <a:off x="6556216" y="3681643"/>
            <a:ext cx="48314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ighlight>
                  <a:srgbClr val="FFF75D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2"/>
              </a:rPr>
              <a:t>http://localhost/</a:t>
            </a:r>
            <a:r>
              <a:rPr lang="en-US" altLang="ko-KR" sz="1400" dirty="0" err="1">
                <a:highlight>
                  <a:srgbClr val="FFF75D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2"/>
              </a:rPr>
              <a:t>ewhafoodcourt</a:t>
            </a:r>
            <a:r>
              <a:rPr lang="en-US" altLang="ko-KR" sz="1400" dirty="0">
                <a:highlight>
                  <a:srgbClr val="FFF75D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2"/>
              </a:rPr>
              <a:t>/</a:t>
            </a:r>
            <a:r>
              <a:rPr lang="ko-KR" altLang="en-US" sz="1400" dirty="0">
                <a:highlight>
                  <a:srgbClr val="FFF75D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2"/>
              </a:rPr>
              <a:t>고객유형별</a:t>
            </a:r>
            <a:r>
              <a:rPr lang="en-US" altLang="ko-KR" sz="1400" dirty="0">
                <a:highlight>
                  <a:srgbClr val="FFF75D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2"/>
              </a:rPr>
              <a:t>.</a:t>
            </a:r>
            <a:r>
              <a:rPr lang="en-US" altLang="ko-KR" sz="1400" dirty="0" err="1">
                <a:highlight>
                  <a:srgbClr val="FFF75D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2"/>
              </a:rPr>
              <a:t>php</a:t>
            </a:r>
            <a:endParaRPr lang="en-US" altLang="ko-KR" sz="1400" dirty="0">
              <a:highlight>
                <a:srgbClr val="FFF75D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아래쪽 화살표 24"/>
          <p:cNvSpPr/>
          <p:nvPr/>
        </p:nvSpPr>
        <p:spPr>
          <a:xfrm rot="16200000">
            <a:off x="5996003" y="3648507"/>
            <a:ext cx="310895" cy="373410"/>
          </a:xfrm>
          <a:prstGeom prst="downArrow">
            <a:avLst/>
          </a:prstGeom>
          <a:solidFill>
            <a:srgbClr val="98E421"/>
          </a:solidFill>
          <a:ln>
            <a:solidFill>
              <a:srgbClr val="98E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708882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4" grpId="0"/>
      <p:bldP spid="148" grpId="0" animBg="1"/>
      <p:bldP spid="7" grpId="0"/>
      <p:bldP spid="8" grpId="0"/>
      <p:bldP spid="11" grpId="0"/>
      <p:bldP spid="24" grpId="0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38EC071-9668-B6D8-8904-FCC6F5BB120E}"/>
              </a:ext>
            </a:extLst>
          </p:cNvPr>
          <p:cNvSpPr/>
          <p:nvPr/>
        </p:nvSpPr>
        <p:spPr>
          <a:xfrm>
            <a:off x="401260" y="3372727"/>
            <a:ext cx="11361593" cy="3124746"/>
          </a:xfrm>
          <a:prstGeom prst="roundRect">
            <a:avLst>
              <a:gd name="adj" fmla="val 7563"/>
            </a:avLst>
          </a:prstGeom>
          <a:solidFill>
            <a:schemeClr val="accent6">
              <a:lumMod val="20000"/>
              <a:lumOff val="8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D145B0-B5EB-735C-6239-B5D4B8F5D159}"/>
              </a:ext>
            </a:extLst>
          </p:cNvPr>
          <p:cNvSpPr/>
          <p:nvPr/>
        </p:nvSpPr>
        <p:spPr>
          <a:xfrm>
            <a:off x="444028" y="399306"/>
            <a:ext cx="229917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 w="6350">
                  <a:solidFill>
                    <a:schemeClr val="tx1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리포트</a:t>
            </a:r>
            <a:r>
              <a:rPr lang="ko-KR" altLang="en-US" sz="2800" dirty="0">
                <a:ln w="63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와</a:t>
            </a:r>
            <a:r>
              <a:rPr lang="en-US" altLang="ko-KR" sz="2800" dirty="0">
                <a:ln w="6350">
                  <a:solidFill>
                    <a:schemeClr val="tx1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PHP</a:t>
            </a:r>
            <a:r>
              <a:rPr lang="en-US" altLang="ko-KR" sz="2800" dirty="0">
                <a:ln w="63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, </a:t>
            </a:r>
            <a:r>
              <a:rPr lang="en-US" altLang="ko-KR" sz="2800" dirty="0">
                <a:ln w="6350">
                  <a:solidFill>
                    <a:schemeClr val="tx1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HTML</a:t>
            </a:r>
          </a:p>
          <a:p>
            <a:endParaRPr lang="ko-KR" altLang="en-US" sz="2800" dirty="0">
              <a:ln w="6350">
                <a:solidFill>
                  <a:schemeClr val="tx1"/>
                </a:solidFill>
              </a:ln>
              <a:solidFill>
                <a:srgbClr val="EB4D4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5C6453-355A-B2D2-FA0F-BEC72C945FFA}"/>
              </a:ext>
            </a:extLst>
          </p:cNvPr>
          <p:cNvSpPr/>
          <p:nvPr/>
        </p:nvSpPr>
        <p:spPr>
          <a:xfrm>
            <a:off x="870319" y="4735045"/>
            <a:ext cx="8334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주문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23D9FD-C1D7-5661-96B0-ADF2570EF057}"/>
              </a:ext>
            </a:extLst>
          </p:cNvPr>
          <p:cNvSpPr/>
          <p:nvPr/>
        </p:nvSpPr>
        <p:spPr>
          <a:xfrm>
            <a:off x="6887181" y="5101781"/>
            <a:ext cx="18877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주문세부사항</a:t>
            </a:r>
          </a:p>
        </p:txBody>
      </p:sp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B993B5E9-F3F8-F578-E48D-4A2A5B169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570022"/>
              </p:ext>
            </p:extLst>
          </p:nvPr>
        </p:nvGraphicFramePr>
        <p:xfrm>
          <a:off x="972092" y="3949241"/>
          <a:ext cx="4648691" cy="3164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4219">
                  <a:extLst>
                    <a:ext uri="{9D8B030D-6E8A-4147-A177-3AD203B41FA5}">
                      <a16:colId xmlns:a16="http://schemas.microsoft.com/office/drawing/2014/main" val="3772183988"/>
                    </a:ext>
                  </a:extLst>
                </a:gridCol>
                <a:gridCol w="1164755">
                  <a:extLst>
                    <a:ext uri="{9D8B030D-6E8A-4147-A177-3AD203B41FA5}">
                      <a16:colId xmlns:a16="http://schemas.microsoft.com/office/drawing/2014/main" val="915196131"/>
                    </a:ext>
                  </a:extLst>
                </a:gridCol>
                <a:gridCol w="1089717">
                  <a:extLst>
                    <a:ext uri="{9D8B030D-6E8A-4147-A177-3AD203B41FA5}">
                      <a16:colId xmlns:a16="http://schemas.microsoft.com/office/drawing/2014/main" val="36571251"/>
                    </a:ext>
                  </a:extLst>
                </a:gridCol>
              </a:tblGrid>
              <a:tr h="2992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주문시간대</a:t>
                      </a:r>
                      <a:r>
                        <a:rPr lang="en-US" altLang="ko-KR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_2</a:t>
                      </a:r>
                      <a:r>
                        <a:rPr lang="ko-KR" altLang="en-US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시간단위</a:t>
                      </a:r>
                    </a:p>
                  </a:txBody>
                  <a:tcPr marL="72564" marR="72564" marT="36282" marB="36282" anchor="ctr">
                    <a:lnL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A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총주문량</a:t>
                      </a:r>
                      <a:endParaRPr lang="ko-KR" altLang="en-US" sz="16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2564" marR="72564" marT="36282" marB="36282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A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>
                          <a:solidFill>
                            <a:srgbClr val="ED7D3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총매출</a:t>
                      </a:r>
                      <a:endParaRPr lang="ko-KR" altLang="en-US" sz="1600" b="1" dirty="0">
                        <a:solidFill>
                          <a:srgbClr val="ED7D3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2564" marR="72564" marT="36282" marB="36282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4643"/>
                  </a:ext>
                </a:extLst>
              </a:tr>
            </a:tbl>
          </a:graphicData>
        </a:graphic>
      </p:graphicFrame>
      <p:cxnSp>
        <p:nvCxnSpPr>
          <p:cNvPr id="64" name="직선 화살표 연결선 63"/>
          <p:cNvCxnSpPr>
            <a:cxnSpLocks/>
            <a:stCxn id="10" idx="2"/>
            <a:endCxn id="29" idx="0"/>
          </p:cNvCxnSpPr>
          <p:nvPr/>
        </p:nvCxnSpPr>
        <p:spPr>
          <a:xfrm flipH="1">
            <a:off x="9846119" y="5439899"/>
            <a:ext cx="2172" cy="43878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3F06A61A-6961-08D7-2479-0B5A279EC098}"/>
              </a:ext>
            </a:extLst>
          </p:cNvPr>
          <p:cNvGrpSpPr/>
          <p:nvPr/>
        </p:nvGrpSpPr>
        <p:grpSpPr>
          <a:xfrm>
            <a:off x="2780621" y="800963"/>
            <a:ext cx="3315380" cy="417889"/>
            <a:chOff x="3174792" y="156164"/>
            <a:chExt cx="2425907" cy="388996"/>
          </a:xfrm>
        </p:grpSpPr>
        <p:sp>
          <p:nvSpPr>
            <p:cNvPr id="138" name="사각형: 둥근 모서리 281">
              <a:extLst>
                <a:ext uri="{FF2B5EF4-FFF2-40B4-BE49-F238E27FC236}">
                  <a16:creationId xmlns:a16="http://schemas.microsoft.com/office/drawing/2014/main" id="{823D17EF-BB15-A140-1ECD-03E9918BD8A8}"/>
                </a:ext>
              </a:extLst>
            </p:cNvPr>
            <p:cNvSpPr/>
            <p:nvPr/>
          </p:nvSpPr>
          <p:spPr>
            <a:xfrm>
              <a:off x="3174792" y="156164"/>
              <a:ext cx="2425907" cy="376083"/>
            </a:xfrm>
            <a:prstGeom prst="roundRect">
              <a:avLst/>
            </a:prstGeom>
            <a:solidFill>
              <a:srgbClr val="98E42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2401C6C-DD84-7A4B-0949-5EC983F79560}"/>
                </a:ext>
              </a:extLst>
            </p:cNvPr>
            <p:cNvSpPr txBox="1"/>
            <p:nvPr/>
          </p:nvSpPr>
          <p:spPr>
            <a:xfrm>
              <a:off x="3174792" y="175828"/>
              <a:ext cx="24259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#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 시간대별 주문 건수와 매출</a:t>
              </a:r>
            </a:p>
          </p:txBody>
        </p:sp>
      </p:grpSp>
      <p:cxnSp>
        <p:nvCxnSpPr>
          <p:cNvPr id="140" name="직선 화살표 연결선 139"/>
          <p:cNvCxnSpPr/>
          <p:nvPr/>
        </p:nvCxnSpPr>
        <p:spPr>
          <a:xfrm flipH="1" flipV="1">
            <a:off x="5077616" y="4258752"/>
            <a:ext cx="1059" cy="264151"/>
          </a:xfrm>
          <a:prstGeom prst="straightConnector1">
            <a:avLst/>
          </a:prstGeom>
          <a:ln w="31750">
            <a:solidFill>
              <a:srgbClr val="ED7D3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2" name="꺾인 연결선 141"/>
          <p:cNvCxnSpPr>
            <a:cxnSpLocks/>
          </p:cNvCxnSpPr>
          <p:nvPr/>
        </p:nvCxnSpPr>
        <p:spPr>
          <a:xfrm>
            <a:off x="5067077" y="4532121"/>
            <a:ext cx="5530694" cy="1144562"/>
          </a:xfrm>
          <a:prstGeom prst="bentConnector3">
            <a:avLst>
              <a:gd name="adj1" fmla="val 104133"/>
            </a:avLst>
          </a:prstGeom>
          <a:ln w="31750">
            <a:solidFill>
              <a:srgbClr val="ED7D3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F3336DB-B569-E9A2-A9D1-6D4D89BB6C21}"/>
              </a:ext>
            </a:extLst>
          </p:cNvPr>
          <p:cNvSpPr/>
          <p:nvPr/>
        </p:nvSpPr>
        <p:spPr>
          <a:xfrm>
            <a:off x="6901515" y="5864711"/>
            <a:ext cx="18047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>
                <a:ln w="6350">
                  <a:solidFill>
                    <a:schemeClr val="tx1"/>
                  </a:solidFill>
                </a:ln>
                <a:solidFill>
                  <a:srgbClr val="DCC5E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푸드코트메뉴</a:t>
            </a:r>
            <a:endParaRPr lang="ko-KR" altLang="en-US" sz="2000" dirty="0">
              <a:ln w="6350">
                <a:solidFill>
                  <a:schemeClr val="tx1"/>
                </a:solidFill>
              </a:ln>
              <a:solidFill>
                <a:srgbClr val="DCC5E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aphicFrame>
        <p:nvGraphicFramePr>
          <p:cNvPr id="29" name="표 4">
            <a:extLst>
              <a:ext uri="{FF2B5EF4-FFF2-40B4-BE49-F238E27FC236}">
                <a16:creationId xmlns:a16="http://schemas.microsoft.com/office/drawing/2014/main" id="{47F9205D-0E82-1F42-CA87-070FE4823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022993"/>
              </p:ext>
            </p:extLst>
          </p:nvPr>
        </p:nvGraphicFramePr>
        <p:xfrm>
          <a:off x="8663835" y="5878681"/>
          <a:ext cx="2364568" cy="2992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5429">
                  <a:extLst>
                    <a:ext uri="{9D8B030D-6E8A-4147-A177-3AD203B41FA5}">
                      <a16:colId xmlns:a16="http://schemas.microsoft.com/office/drawing/2014/main" val="3772183988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1338420992"/>
                    </a:ext>
                  </a:extLst>
                </a:gridCol>
                <a:gridCol w="706499">
                  <a:extLst>
                    <a:ext uri="{9D8B030D-6E8A-4147-A177-3AD203B41FA5}">
                      <a16:colId xmlns:a16="http://schemas.microsoft.com/office/drawing/2014/main" val="2395482736"/>
                    </a:ext>
                  </a:extLst>
                </a:gridCol>
              </a:tblGrid>
              <a:tr h="2992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u="none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코너명</a:t>
                      </a:r>
                      <a:endParaRPr lang="ko-KR" altLang="en-US" sz="1200" u="none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2564" marR="72564" marT="36282" marB="3628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2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u="sng" dirty="0" err="1">
                          <a:solidFill>
                            <a:srgbClr val="2F5597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메뉴명</a:t>
                      </a:r>
                      <a:endParaRPr lang="ko-KR" altLang="en-US" sz="1200" b="1" u="sng" dirty="0">
                        <a:solidFill>
                          <a:srgbClr val="2F5597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2564" marR="72564" marT="36282" marB="36282" anchor="ctr">
                    <a:lnL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2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u="none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가격</a:t>
                      </a:r>
                    </a:p>
                  </a:txBody>
                  <a:tcPr marL="72564" marR="72564" marT="36282" marB="36282" anchor="ctr">
                    <a:lnL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2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4643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46989" y="1661903"/>
            <a:ext cx="11361592" cy="1661447"/>
          </a:xfrm>
          <a:prstGeom prst="rect">
            <a:avLst/>
          </a:prstGeom>
          <a:noFill/>
          <a:ln w="19050">
            <a:solidFill>
              <a:srgbClr val="98E421">
                <a:alpha val="95000"/>
              </a:srgbClr>
            </a:solidFill>
          </a:ln>
        </p:spPr>
        <p:txBody>
          <a:bodyPr wrap="none" rtlCol="0" anchor="ctr" anchorCtr="0">
            <a:noAutofit/>
          </a:bodyPr>
          <a:lstStyle/>
          <a:p>
            <a:r>
              <a:rPr lang="en-US" altLang="ko-KR" sz="1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SELECT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	  ROUND(HOUR(L.</a:t>
            </a:r>
            <a:r>
              <a:rPr lang="ko-KR" altLang="en-US" sz="12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주문시각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) / 2)*2-1 AS </a:t>
            </a:r>
            <a:r>
              <a:rPr lang="ko-KR" altLang="en-US" sz="12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주문시간대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_2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시간단위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COUNT(DISTINCT N.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주문번호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) AS </a:t>
            </a:r>
            <a:r>
              <a:rPr lang="ko-KR" altLang="en-US" sz="12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총주문량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 SUM(N.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수량*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F.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가격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) AS </a:t>
            </a:r>
            <a:r>
              <a:rPr lang="ko-KR" altLang="en-US" sz="12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총매출</a:t>
            </a:r>
            <a:endParaRPr lang="ko-KR" altLang="en-US" sz="1200" dirty="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r>
              <a:rPr lang="en-US" altLang="ko-KR" sz="1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FROM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	  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 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AS L, 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주문세부사항 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AS N, </a:t>
            </a:r>
            <a:r>
              <a:rPr lang="ko-KR" altLang="en-US" sz="12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푸드코트메뉴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AS F</a:t>
            </a:r>
          </a:p>
          <a:p>
            <a:r>
              <a:rPr lang="en-US" altLang="ko-KR" sz="1200" b="1" dirty="0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WHERE</a:t>
            </a:r>
            <a:r>
              <a:rPr lang="en-US" altLang="ko-KR" sz="1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	  L.</a:t>
            </a:r>
            <a:r>
              <a:rPr lang="ko-KR" altLang="en-US" sz="12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주문시각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BETWEEN '07:00:00' AND '22:00:00'</a:t>
            </a:r>
          </a:p>
          <a:p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                        AND </a:t>
            </a:r>
            <a:r>
              <a:rPr lang="en-US" altLang="ko-KR" sz="1200" dirty="0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L.</a:t>
            </a:r>
            <a:r>
              <a:rPr lang="ko-KR" altLang="en-US" sz="1200" dirty="0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주문번호 </a:t>
            </a:r>
            <a:r>
              <a:rPr lang="en-US" altLang="ko-KR" sz="1200" dirty="0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= N.</a:t>
            </a:r>
            <a:r>
              <a:rPr lang="ko-KR" altLang="en-US" sz="1200" dirty="0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주문번호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 </a:t>
            </a:r>
            <a:r>
              <a:rPr lang="en-US" altLang="ko-KR" sz="1200" dirty="0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AND N.</a:t>
            </a:r>
            <a:r>
              <a:rPr lang="ko-KR" altLang="en-US" sz="1200" dirty="0" err="1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메뉴명</a:t>
            </a:r>
            <a:r>
              <a:rPr lang="ko-KR" altLang="en-US" sz="1200" dirty="0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</a:t>
            </a:r>
            <a:r>
              <a:rPr lang="en-US" altLang="ko-KR" sz="1200" dirty="0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= F.</a:t>
            </a:r>
            <a:r>
              <a:rPr lang="ko-KR" altLang="en-US" sz="1200" dirty="0" err="1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메뉴명</a:t>
            </a:r>
            <a:endParaRPr lang="ko-KR" altLang="en-US" sz="1200" dirty="0">
              <a:solidFill>
                <a:srgbClr val="0070C0"/>
              </a:solidFill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r>
              <a:rPr lang="en-US" altLang="ko-KR" sz="1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GROUP BY 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</a:t>
            </a:r>
            <a:r>
              <a:rPr lang="ko-KR" altLang="en-US" sz="12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주문시간대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_2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시간단위</a:t>
            </a:r>
          </a:p>
          <a:p>
            <a:r>
              <a:rPr lang="en-US" altLang="ko-KR" sz="1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ORDER BY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  </a:t>
            </a:r>
            <a:r>
              <a:rPr lang="ko-KR" altLang="en-US" sz="12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주문시간대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_2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시간단위 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ASC;</a:t>
            </a:r>
          </a:p>
        </p:txBody>
      </p:sp>
      <p:sp>
        <p:nvSpPr>
          <p:cNvPr id="34" name="아래쪽 화살표 33"/>
          <p:cNvSpPr/>
          <p:nvPr/>
        </p:nvSpPr>
        <p:spPr>
          <a:xfrm>
            <a:off x="5926610" y="3336128"/>
            <a:ext cx="310895" cy="373410"/>
          </a:xfrm>
          <a:prstGeom prst="downArrow">
            <a:avLst/>
          </a:prstGeom>
          <a:solidFill>
            <a:srgbClr val="98E421"/>
          </a:solidFill>
          <a:ln>
            <a:solidFill>
              <a:srgbClr val="98E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10607040" y="5439899"/>
            <a:ext cx="1270" cy="424812"/>
          </a:xfrm>
          <a:prstGeom prst="line">
            <a:avLst/>
          </a:prstGeom>
          <a:ln w="31750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A88C40DD-DEFB-B42C-058E-08F4B5B19A94}"/>
              </a:ext>
            </a:extLst>
          </p:cNvPr>
          <p:cNvCxnSpPr>
            <a:cxnSpLocks/>
          </p:cNvCxnSpPr>
          <p:nvPr/>
        </p:nvCxnSpPr>
        <p:spPr>
          <a:xfrm rot="16200000" flipV="1">
            <a:off x="6121626" y="2150252"/>
            <a:ext cx="892753" cy="5102662"/>
          </a:xfrm>
          <a:prstGeom prst="bentConnector3">
            <a:avLst>
              <a:gd name="adj1" fmla="val 40895"/>
            </a:avLst>
          </a:prstGeom>
          <a:ln w="317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C388E0F-1C41-21C0-009C-3596EADBAC4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521758" y="3914821"/>
            <a:ext cx="847847" cy="1549495"/>
          </a:xfrm>
          <a:prstGeom prst="bentConnector3">
            <a:avLst>
              <a:gd name="adj1" fmla="val 22438"/>
            </a:avLst>
          </a:prstGeom>
          <a:ln w="317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7D6284A1-A3AA-9E23-DA86-147AD91074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32261" y="1912894"/>
            <a:ext cx="16791" cy="7069606"/>
          </a:xfrm>
          <a:prstGeom prst="bentConnector3">
            <a:avLst>
              <a:gd name="adj1" fmla="val 1461444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61CB02DB-6D4F-B667-2E91-9775432EE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701582"/>
              </p:ext>
            </p:extLst>
          </p:nvPr>
        </p:nvGraphicFramePr>
        <p:xfrm>
          <a:off x="972092" y="5135155"/>
          <a:ext cx="5913818" cy="3113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3348">
                  <a:extLst>
                    <a:ext uri="{9D8B030D-6E8A-4147-A177-3AD203B41FA5}">
                      <a16:colId xmlns:a16="http://schemas.microsoft.com/office/drawing/2014/main" val="196706093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783183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347137853"/>
                    </a:ext>
                  </a:extLst>
                </a:gridCol>
                <a:gridCol w="1030102">
                  <a:extLst>
                    <a:ext uri="{9D8B030D-6E8A-4147-A177-3AD203B41FA5}">
                      <a16:colId xmlns:a16="http://schemas.microsoft.com/office/drawing/2014/main" val="1393531108"/>
                    </a:ext>
                  </a:extLst>
                </a:gridCol>
                <a:gridCol w="758688">
                  <a:extLst>
                    <a:ext uri="{9D8B030D-6E8A-4147-A177-3AD203B41FA5}">
                      <a16:colId xmlns:a16="http://schemas.microsoft.com/office/drawing/2014/main" val="3643906209"/>
                    </a:ext>
                  </a:extLst>
                </a:gridCol>
                <a:gridCol w="1119065">
                  <a:extLst>
                    <a:ext uri="{9D8B030D-6E8A-4147-A177-3AD203B41FA5}">
                      <a16:colId xmlns:a16="http://schemas.microsoft.com/office/drawing/2014/main" val="2919856937"/>
                    </a:ext>
                  </a:extLst>
                </a:gridCol>
                <a:gridCol w="777655">
                  <a:extLst>
                    <a:ext uri="{9D8B030D-6E8A-4147-A177-3AD203B41FA5}">
                      <a16:colId xmlns:a16="http://schemas.microsoft.com/office/drawing/2014/main" val="2160184922"/>
                    </a:ext>
                  </a:extLst>
                </a:gridCol>
              </a:tblGrid>
              <a:tr h="3113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코너</a:t>
                      </a:r>
                      <a:endParaRPr lang="ko-KR" altLang="en-US" sz="12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240" marR="66240" marT="33120" marB="33120" anchor="ctr"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u="sng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주문번호</a:t>
                      </a:r>
                    </a:p>
                  </a:txBody>
                  <a:tcPr marL="66240" marR="66240" marT="33120" marB="33120" anchor="ctr">
                    <a:lnL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주문날짜</a:t>
                      </a:r>
                    </a:p>
                  </a:txBody>
                  <a:tcPr marL="66240" marR="66240" marT="33120" marB="33120" anchor="ctr">
                    <a:lnL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주문시각</a:t>
                      </a:r>
                    </a:p>
                  </a:txBody>
                  <a:tcPr marL="66240" marR="66240" marT="33120" marB="33120"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식사유형</a:t>
                      </a:r>
                    </a:p>
                  </a:txBody>
                  <a:tcPr marL="66240" marR="66240" marT="33120" marB="33120"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u="none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주문자번호</a:t>
                      </a:r>
                      <a:endParaRPr lang="ko-KR" altLang="en-US" sz="12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66240" marR="66240" marT="33120" marB="33120" anchor="ctr"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u="none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완료여부</a:t>
                      </a:r>
                      <a:endParaRPr lang="ko-KR" altLang="en-US" sz="1200" u="none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66240" marR="66240" marT="33120" marB="33120" anchor="ctr">
                    <a:lnL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6A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088752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F6E29F87-EFE9-59EA-3896-779FF329A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303959"/>
              </p:ext>
            </p:extLst>
          </p:nvPr>
        </p:nvGraphicFramePr>
        <p:xfrm>
          <a:off x="8657363" y="5161280"/>
          <a:ext cx="2381856" cy="2786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407">
                  <a:extLst>
                    <a:ext uri="{9D8B030D-6E8A-4147-A177-3AD203B41FA5}">
                      <a16:colId xmlns:a16="http://schemas.microsoft.com/office/drawing/2014/main" val="3772183988"/>
                    </a:ext>
                  </a:extLst>
                </a:gridCol>
                <a:gridCol w="804001">
                  <a:extLst>
                    <a:ext uri="{9D8B030D-6E8A-4147-A177-3AD203B41FA5}">
                      <a16:colId xmlns:a16="http://schemas.microsoft.com/office/drawing/2014/main" val="915196131"/>
                    </a:ext>
                  </a:extLst>
                </a:gridCol>
                <a:gridCol w="746448">
                  <a:extLst>
                    <a:ext uri="{9D8B030D-6E8A-4147-A177-3AD203B41FA5}">
                      <a16:colId xmlns:a16="http://schemas.microsoft.com/office/drawing/2014/main" val="36571251"/>
                    </a:ext>
                  </a:extLst>
                </a:gridCol>
              </a:tblGrid>
              <a:tr h="2786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u="sng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주문번호</a:t>
                      </a:r>
                    </a:p>
                  </a:txBody>
                  <a:tcPr marL="71828" marR="71828" marT="35914" marB="35914"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u="sng" dirty="0" err="1">
                          <a:solidFill>
                            <a:srgbClr val="2F5597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메뉴명</a:t>
                      </a:r>
                      <a:endParaRPr lang="ko-KR" altLang="en-US" sz="1200" b="1" u="sng" dirty="0">
                        <a:solidFill>
                          <a:srgbClr val="2F5597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1828" marR="71828" marT="35914" marB="35914"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수량</a:t>
                      </a:r>
                    </a:p>
                  </a:txBody>
                  <a:tcPr marL="71828" marR="71828" marT="35914" marB="35914" anchor="ctr">
                    <a:lnL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4643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5109ADE7-3C65-EC37-1E43-06E5125C85ED}"/>
              </a:ext>
            </a:extLst>
          </p:cNvPr>
          <p:cNvSpPr/>
          <p:nvPr/>
        </p:nvSpPr>
        <p:spPr>
          <a:xfrm>
            <a:off x="6191615" y="3858427"/>
            <a:ext cx="45432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ighlight>
                  <a:srgbClr val="FFF75D"/>
                </a:highlight>
                <a:latin typeface="Gmarket Sans TTF Medium" panose="02000000000000000000" pitchFamily="2" charset="-127"/>
                <a:ea typeface="Gmarket Sans TTF Medium" panose="02000000000000000000" pitchFamily="2" charset="-127"/>
                <a:hlinkClick r:id="rId2"/>
              </a:rPr>
              <a:t>http://localhost/</a:t>
            </a:r>
            <a:r>
              <a:rPr lang="en-US" altLang="ko-KR" sz="1400" dirty="0" err="1">
                <a:highlight>
                  <a:srgbClr val="FFF75D"/>
                </a:highlight>
                <a:latin typeface="Gmarket Sans TTF Medium" panose="02000000000000000000" pitchFamily="2" charset="-127"/>
                <a:ea typeface="Gmarket Sans TTF Medium" panose="02000000000000000000" pitchFamily="2" charset="-127"/>
                <a:hlinkClick r:id="rId2"/>
              </a:rPr>
              <a:t>ewhafoodcourt</a:t>
            </a:r>
            <a:r>
              <a:rPr lang="en-US" altLang="ko-KR" sz="1400" dirty="0">
                <a:highlight>
                  <a:srgbClr val="FFF75D"/>
                </a:highlight>
                <a:latin typeface="Gmarket Sans TTF Medium" panose="02000000000000000000" pitchFamily="2" charset="-127"/>
                <a:ea typeface="Gmarket Sans TTF Medium" panose="02000000000000000000" pitchFamily="2" charset="-127"/>
                <a:hlinkClick r:id="rId2"/>
              </a:rPr>
              <a:t>/</a:t>
            </a:r>
            <a:r>
              <a:rPr lang="ko-KR" altLang="en-US" sz="1400" dirty="0">
                <a:highlight>
                  <a:srgbClr val="FFF75D"/>
                </a:highlight>
                <a:latin typeface="Gmarket Sans TTF Medium" panose="02000000000000000000" pitchFamily="2" charset="-127"/>
                <a:ea typeface="Gmarket Sans TTF Medium" panose="02000000000000000000" pitchFamily="2" charset="-127"/>
                <a:hlinkClick r:id="rId2"/>
              </a:rPr>
              <a:t>시간대별</a:t>
            </a:r>
            <a:r>
              <a:rPr lang="en-US" altLang="ko-KR" sz="1400" dirty="0">
                <a:highlight>
                  <a:srgbClr val="FFF75D"/>
                </a:highlight>
                <a:latin typeface="Gmarket Sans TTF Medium" panose="02000000000000000000" pitchFamily="2" charset="-127"/>
                <a:ea typeface="Gmarket Sans TTF Medium" panose="02000000000000000000" pitchFamily="2" charset="-127"/>
                <a:hlinkClick r:id="rId2"/>
              </a:rPr>
              <a:t>.</a:t>
            </a:r>
            <a:r>
              <a:rPr lang="en-US" altLang="ko-KR" sz="1400" dirty="0" err="1">
                <a:highlight>
                  <a:srgbClr val="FFF75D"/>
                </a:highlight>
                <a:latin typeface="Gmarket Sans TTF Medium" panose="02000000000000000000" pitchFamily="2" charset="-127"/>
                <a:ea typeface="Gmarket Sans TTF Medium" panose="02000000000000000000" pitchFamily="2" charset="-127"/>
                <a:hlinkClick r:id="rId2"/>
              </a:rPr>
              <a:t>php</a:t>
            </a:r>
            <a:endParaRPr lang="en-US" altLang="ko-KR" sz="1400" dirty="0">
              <a:highlight>
                <a:srgbClr val="FFF75D"/>
              </a:highlight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945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504D0E5-7733-F699-9B58-73B07FCF6993}"/>
              </a:ext>
            </a:extLst>
          </p:cNvPr>
          <p:cNvSpPr/>
          <p:nvPr/>
        </p:nvSpPr>
        <p:spPr>
          <a:xfrm>
            <a:off x="326562" y="1784301"/>
            <a:ext cx="11514010" cy="3678950"/>
          </a:xfrm>
          <a:prstGeom prst="roundRect">
            <a:avLst>
              <a:gd name="adj" fmla="val 7563"/>
            </a:avLst>
          </a:prstGeom>
          <a:solidFill>
            <a:schemeClr val="accent6">
              <a:lumMod val="20000"/>
              <a:lumOff val="8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D145B0-B5EB-735C-6239-B5D4B8F5D159}"/>
              </a:ext>
            </a:extLst>
          </p:cNvPr>
          <p:cNvSpPr/>
          <p:nvPr/>
        </p:nvSpPr>
        <p:spPr>
          <a:xfrm>
            <a:off x="444028" y="399306"/>
            <a:ext cx="229917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 w="6350">
                  <a:solidFill>
                    <a:schemeClr val="tx1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리포트</a:t>
            </a:r>
            <a:r>
              <a:rPr lang="ko-KR" altLang="en-US" sz="2800" dirty="0">
                <a:ln w="63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와</a:t>
            </a:r>
            <a:r>
              <a:rPr lang="en-US" altLang="ko-KR" sz="2800" dirty="0">
                <a:ln w="6350">
                  <a:solidFill>
                    <a:schemeClr val="tx1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PHP</a:t>
            </a:r>
            <a:r>
              <a:rPr lang="en-US" altLang="ko-KR" sz="2800" dirty="0">
                <a:ln w="63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, </a:t>
            </a:r>
            <a:r>
              <a:rPr lang="en-US" altLang="ko-KR" sz="2800" dirty="0">
                <a:ln w="6350">
                  <a:solidFill>
                    <a:schemeClr val="tx1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HTML</a:t>
            </a:r>
          </a:p>
          <a:p>
            <a:endParaRPr lang="ko-KR" altLang="en-US" sz="2800" dirty="0">
              <a:ln w="6350">
                <a:solidFill>
                  <a:schemeClr val="tx1"/>
                </a:solidFill>
              </a:ln>
              <a:solidFill>
                <a:srgbClr val="EB4D4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06A61A-6961-08D7-2479-0B5A279EC098}"/>
              </a:ext>
            </a:extLst>
          </p:cNvPr>
          <p:cNvGrpSpPr/>
          <p:nvPr/>
        </p:nvGrpSpPr>
        <p:grpSpPr>
          <a:xfrm>
            <a:off x="2780620" y="800963"/>
            <a:ext cx="3860811" cy="667455"/>
            <a:chOff x="3174792" y="156164"/>
            <a:chExt cx="2425907" cy="621307"/>
          </a:xfrm>
        </p:grpSpPr>
        <p:sp>
          <p:nvSpPr>
            <p:cNvPr id="7" name="사각형: 둥근 모서리 281">
              <a:extLst>
                <a:ext uri="{FF2B5EF4-FFF2-40B4-BE49-F238E27FC236}">
                  <a16:creationId xmlns:a16="http://schemas.microsoft.com/office/drawing/2014/main" id="{823D17EF-BB15-A140-1ECD-03E9918BD8A8}"/>
                </a:ext>
              </a:extLst>
            </p:cNvPr>
            <p:cNvSpPr/>
            <p:nvPr/>
          </p:nvSpPr>
          <p:spPr>
            <a:xfrm>
              <a:off x="3174792" y="156164"/>
              <a:ext cx="2425907" cy="376083"/>
            </a:xfrm>
            <a:prstGeom prst="roundRect">
              <a:avLst/>
            </a:prstGeom>
            <a:solidFill>
              <a:srgbClr val="98E42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401C6C-DD84-7A4B-0949-5EC983F79560}"/>
                </a:ext>
              </a:extLst>
            </p:cNvPr>
            <p:cNvSpPr txBox="1"/>
            <p:nvPr/>
          </p:nvSpPr>
          <p:spPr>
            <a:xfrm>
              <a:off x="3174792" y="175828"/>
              <a:ext cx="2425907" cy="601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#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코너 및 </a:t>
              </a:r>
              <a:r>
                <a:rPr lang="ko-KR" altLang="en-US" dirty="0" err="1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메뉴별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 주문 건수와 매출</a:t>
              </a:r>
            </a:p>
          </p:txBody>
        </p:sp>
      </p:grp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B993B5E9-F3F8-F578-E48D-4A2A5B169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416783"/>
              </p:ext>
            </p:extLst>
          </p:nvPr>
        </p:nvGraphicFramePr>
        <p:xfrm>
          <a:off x="7212744" y="2719473"/>
          <a:ext cx="4359935" cy="3164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8915">
                  <a:extLst>
                    <a:ext uri="{9D8B030D-6E8A-4147-A177-3AD203B41FA5}">
                      <a16:colId xmlns:a16="http://schemas.microsoft.com/office/drawing/2014/main" val="3772183988"/>
                    </a:ext>
                  </a:extLst>
                </a:gridCol>
                <a:gridCol w="968915">
                  <a:extLst>
                    <a:ext uri="{9D8B030D-6E8A-4147-A177-3AD203B41FA5}">
                      <a16:colId xmlns:a16="http://schemas.microsoft.com/office/drawing/2014/main" val="584551269"/>
                    </a:ext>
                  </a:extLst>
                </a:gridCol>
                <a:gridCol w="1313546">
                  <a:extLst>
                    <a:ext uri="{9D8B030D-6E8A-4147-A177-3AD203B41FA5}">
                      <a16:colId xmlns:a16="http://schemas.microsoft.com/office/drawing/2014/main" val="915196131"/>
                    </a:ext>
                  </a:extLst>
                </a:gridCol>
                <a:gridCol w="1108559">
                  <a:extLst>
                    <a:ext uri="{9D8B030D-6E8A-4147-A177-3AD203B41FA5}">
                      <a16:colId xmlns:a16="http://schemas.microsoft.com/office/drawing/2014/main" val="36571251"/>
                    </a:ext>
                  </a:extLst>
                </a:gridCol>
              </a:tblGrid>
              <a:tr h="2992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코너명</a:t>
                      </a:r>
                      <a:endParaRPr lang="ko-KR" altLang="en-US" sz="16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2564" marR="72564" marT="36282" marB="36282" anchor="ctr">
                    <a:lnL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A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메뉴명</a:t>
                      </a:r>
                      <a:endParaRPr lang="ko-KR" altLang="en-US" sz="16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2564" marR="72564" marT="36282" marB="36282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A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총주문량</a:t>
                      </a:r>
                      <a:endParaRPr lang="ko-KR" altLang="en-US" sz="1600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2564" marR="72564" marT="36282" marB="36282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A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>
                          <a:solidFill>
                            <a:srgbClr val="ED7D3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총매출</a:t>
                      </a:r>
                      <a:endParaRPr lang="ko-KR" altLang="en-US" sz="1600" b="1" dirty="0">
                        <a:solidFill>
                          <a:srgbClr val="ED7D3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2564" marR="72564" marT="36282" marB="36282"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A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464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15662" y="2424833"/>
            <a:ext cx="5447282" cy="2279534"/>
          </a:xfrm>
          <a:prstGeom prst="rect">
            <a:avLst/>
          </a:prstGeom>
          <a:solidFill>
            <a:schemeClr val="bg1"/>
          </a:solidFill>
          <a:ln w="19050">
            <a:solidFill>
              <a:srgbClr val="98E421">
                <a:alpha val="95000"/>
              </a:srgbClr>
            </a:solidFill>
          </a:ln>
        </p:spPr>
        <p:txBody>
          <a:bodyPr wrap="none" rtlCol="0" anchor="ctr" anchorCtr="0">
            <a:noAutofit/>
          </a:bodyPr>
          <a:lstStyle/>
          <a:p>
            <a:r>
              <a:rPr lang="en-US" altLang="ko-KR" sz="1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SELECT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	  F.</a:t>
            </a:r>
            <a:r>
              <a:rPr lang="ko-KR" altLang="en-US" sz="12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코너명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N.</a:t>
            </a:r>
            <a:r>
              <a:rPr lang="ko-KR" altLang="en-US" sz="12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메뉴명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</a:t>
            </a:r>
          </a:p>
          <a:p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	  SUM(N.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수량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) AS </a:t>
            </a:r>
            <a:r>
              <a:rPr lang="ko-KR" altLang="en-US" sz="12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총주문량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SUM(N.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수량*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F.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가격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) AS </a:t>
            </a:r>
            <a:r>
              <a:rPr lang="ko-KR" altLang="en-US" sz="12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총매출</a:t>
            </a:r>
            <a:endParaRPr lang="ko-KR" altLang="en-US" sz="1200" dirty="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r>
              <a:rPr lang="en-US" altLang="ko-KR" sz="1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FROM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	  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주문세부사항 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AS N, </a:t>
            </a:r>
            <a:r>
              <a:rPr lang="ko-KR" altLang="en-US" sz="12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푸드코트메뉴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AS F</a:t>
            </a:r>
          </a:p>
          <a:p>
            <a:r>
              <a:rPr lang="en-US" altLang="ko-KR" sz="1200" b="1" dirty="0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WHERE</a:t>
            </a:r>
            <a:r>
              <a:rPr lang="en-US" altLang="ko-KR" sz="1200" dirty="0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	  N.</a:t>
            </a:r>
            <a:r>
              <a:rPr lang="ko-KR" altLang="en-US" sz="1200" dirty="0" err="1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메뉴명</a:t>
            </a:r>
            <a:r>
              <a:rPr lang="ko-KR" altLang="en-US" sz="1200" dirty="0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</a:t>
            </a:r>
            <a:r>
              <a:rPr lang="en-US" altLang="ko-KR" sz="1200" dirty="0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= F.</a:t>
            </a:r>
            <a:r>
              <a:rPr lang="ko-KR" altLang="en-US" sz="1200" dirty="0" err="1">
                <a:solidFill>
                  <a:srgbClr val="0070C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메뉴명</a:t>
            </a:r>
            <a:endParaRPr lang="ko-KR" altLang="en-US" sz="1200" dirty="0">
              <a:solidFill>
                <a:srgbClr val="0070C0"/>
              </a:solidFill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r>
              <a:rPr lang="en-US" altLang="ko-KR" sz="1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GROUP BY  </a:t>
            </a:r>
            <a:r>
              <a:rPr lang="ko-KR" altLang="en-US" sz="12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코너명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</a:t>
            </a:r>
            <a:r>
              <a:rPr lang="ko-KR" altLang="en-US" sz="12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메뉴명</a:t>
            </a:r>
            <a:endParaRPr lang="ko-KR" altLang="en-US" sz="1200" dirty="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r>
              <a:rPr lang="en-US" altLang="ko-KR" sz="1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ORDER BY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  </a:t>
            </a:r>
            <a:r>
              <a:rPr lang="ko-KR" altLang="en-US" sz="12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코너명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ASC, </a:t>
            </a:r>
            <a:r>
              <a:rPr lang="ko-KR" altLang="en-US" sz="12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메뉴명</a:t>
            </a:r>
            <a:r>
              <a:rPr lang="ko-KR" altLang="en-US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</a:t>
            </a:r>
            <a:r>
              <a:rPr lang="en-US" altLang="ko-KR" sz="1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ASC;</a:t>
            </a:r>
            <a:endParaRPr lang="ko-KR" altLang="en-US" sz="1200" dirty="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F6E29F87-EFE9-59EA-3896-779FF329A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467310"/>
              </p:ext>
            </p:extLst>
          </p:nvPr>
        </p:nvGraphicFramePr>
        <p:xfrm>
          <a:off x="8766737" y="3817342"/>
          <a:ext cx="2381856" cy="2786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407">
                  <a:extLst>
                    <a:ext uri="{9D8B030D-6E8A-4147-A177-3AD203B41FA5}">
                      <a16:colId xmlns:a16="http://schemas.microsoft.com/office/drawing/2014/main" val="3772183988"/>
                    </a:ext>
                  </a:extLst>
                </a:gridCol>
                <a:gridCol w="804001">
                  <a:extLst>
                    <a:ext uri="{9D8B030D-6E8A-4147-A177-3AD203B41FA5}">
                      <a16:colId xmlns:a16="http://schemas.microsoft.com/office/drawing/2014/main" val="915196131"/>
                    </a:ext>
                  </a:extLst>
                </a:gridCol>
                <a:gridCol w="746448">
                  <a:extLst>
                    <a:ext uri="{9D8B030D-6E8A-4147-A177-3AD203B41FA5}">
                      <a16:colId xmlns:a16="http://schemas.microsoft.com/office/drawing/2014/main" val="36571251"/>
                    </a:ext>
                  </a:extLst>
                </a:gridCol>
              </a:tblGrid>
              <a:tr h="2786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u="sng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주문번호</a:t>
                      </a:r>
                    </a:p>
                  </a:txBody>
                  <a:tcPr marL="71828" marR="71828" marT="35914" marB="35914" anchor="ctr">
                    <a:lnL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u="sng" dirty="0" err="1">
                          <a:solidFill>
                            <a:srgbClr val="2F5597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메뉴명</a:t>
                      </a:r>
                      <a:endParaRPr lang="ko-KR" altLang="en-US" sz="1200" b="1" u="sng" dirty="0">
                        <a:solidFill>
                          <a:srgbClr val="2F5597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1828" marR="71828" marT="35914" marB="35914"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rgbClr val="ED7D3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수량</a:t>
                      </a:r>
                    </a:p>
                  </a:txBody>
                  <a:tcPr marL="71828" marR="71828" marT="35914" marB="35914"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4643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23D9FD-C1D7-5661-96B0-ADF2570EF057}"/>
              </a:ext>
            </a:extLst>
          </p:cNvPr>
          <p:cNvSpPr/>
          <p:nvPr/>
        </p:nvSpPr>
        <p:spPr>
          <a:xfrm>
            <a:off x="6996555" y="3757843"/>
            <a:ext cx="18877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주문세부사항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3336DB-B569-E9A2-A9D1-6D4D89BB6C21}"/>
              </a:ext>
            </a:extLst>
          </p:cNvPr>
          <p:cNvSpPr/>
          <p:nvPr/>
        </p:nvSpPr>
        <p:spPr>
          <a:xfrm>
            <a:off x="7041369" y="4598897"/>
            <a:ext cx="18047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>
                <a:ln w="6350">
                  <a:solidFill>
                    <a:schemeClr val="tx1"/>
                  </a:solidFill>
                </a:ln>
                <a:solidFill>
                  <a:srgbClr val="DCC5E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푸드코트메뉴</a:t>
            </a:r>
            <a:endParaRPr lang="ko-KR" altLang="en-US" sz="2000" dirty="0">
              <a:ln w="6350">
                <a:solidFill>
                  <a:schemeClr val="tx1"/>
                </a:solidFill>
              </a:ln>
              <a:solidFill>
                <a:srgbClr val="DCC5E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47F9205D-0E82-1F42-CA87-070FE4823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17212"/>
              </p:ext>
            </p:extLst>
          </p:nvPr>
        </p:nvGraphicFramePr>
        <p:xfrm>
          <a:off x="8784025" y="4612867"/>
          <a:ext cx="2364568" cy="2992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5429">
                  <a:extLst>
                    <a:ext uri="{9D8B030D-6E8A-4147-A177-3AD203B41FA5}">
                      <a16:colId xmlns:a16="http://schemas.microsoft.com/office/drawing/2014/main" val="3772183988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1338420992"/>
                    </a:ext>
                  </a:extLst>
                </a:gridCol>
                <a:gridCol w="706499">
                  <a:extLst>
                    <a:ext uri="{9D8B030D-6E8A-4147-A177-3AD203B41FA5}">
                      <a16:colId xmlns:a16="http://schemas.microsoft.com/office/drawing/2014/main" val="2395482736"/>
                    </a:ext>
                  </a:extLst>
                </a:gridCol>
              </a:tblGrid>
              <a:tr h="2992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u="none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코너명</a:t>
                      </a:r>
                      <a:endParaRPr lang="ko-KR" altLang="en-US" sz="1200" u="none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2564" marR="72564" marT="36282" marB="36282"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2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u="sng" dirty="0" err="1">
                          <a:solidFill>
                            <a:srgbClr val="2F5597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메뉴명</a:t>
                      </a:r>
                      <a:endParaRPr lang="ko-KR" altLang="en-US" sz="1200" b="1" u="sng" dirty="0">
                        <a:solidFill>
                          <a:srgbClr val="2F5597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2564" marR="72564" marT="36282" marB="36282" anchor="ctr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2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u="none" dirty="0">
                          <a:solidFill>
                            <a:srgbClr val="ED7D3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가격</a:t>
                      </a:r>
                    </a:p>
                  </a:txBody>
                  <a:tcPr marL="72564" marR="72564" marT="36282" marB="36282" anchor="ctr">
                    <a:lnL w="1905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2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24643"/>
                  </a:ext>
                </a:extLst>
              </a:tr>
            </a:tbl>
          </a:graphicData>
        </a:graphic>
      </p:graphicFrame>
      <p:cxnSp>
        <p:nvCxnSpPr>
          <p:cNvPr id="21" name="직선 화살표 연결선 20"/>
          <p:cNvCxnSpPr>
            <a:cxnSpLocks/>
          </p:cNvCxnSpPr>
          <p:nvPr/>
        </p:nvCxnSpPr>
        <p:spPr>
          <a:xfrm flipH="1" flipV="1">
            <a:off x="9966309" y="4082751"/>
            <a:ext cx="1453" cy="51155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cxnSpLocks/>
            <a:stCxn id="14" idx="3"/>
            <a:endCxn id="17" idx="3"/>
          </p:cNvCxnSpPr>
          <p:nvPr/>
        </p:nvCxnSpPr>
        <p:spPr>
          <a:xfrm>
            <a:off x="11148593" y="3956651"/>
            <a:ext cx="12700" cy="805859"/>
          </a:xfrm>
          <a:prstGeom prst="bentConnector3">
            <a:avLst>
              <a:gd name="adj1" fmla="val 1800000"/>
            </a:avLst>
          </a:prstGeom>
          <a:ln w="31750">
            <a:solidFill>
              <a:srgbClr val="ED7D3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H="1" flipV="1">
            <a:off x="11231697" y="3024899"/>
            <a:ext cx="3798" cy="936000"/>
          </a:xfrm>
          <a:prstGeom prst="straightConnector1">
            <a:avLst/>
          </a:prstGeom>
          <a:ln w="31750">
            <a:solidFill>
              <a:srgbClr val="ED7D3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0" name="오른쪽 화살표 69"/>
          <p:cNvSpPr/>
          <p:nvPr/>
        </p:nvSpPr>
        <p:spPr>
          <a:xfrm>
            <a:off x="6162094" y="3368615"/>
            <a:ext cx="490888" cy="391969"/>
          </a:xfrm>
          <a:prstGeom prst="rightArrow">
            <a:avLst/>
          </a:prstGeom>
          <a:solidFill>
            <a:srgbClr val="98E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EE39A63-0062-45D1-AB0D-F7FAFE9D1C9B}"/>
              </a:ext>
            </a:extLst>
          </p:cNvPr>
          <p:cNvCxnSpPr>
            <a:cxnSpLocks/>
          </p:cNvCxnSpPr>
          <p:nvPr/>
        </p:nvCxnSpPr>
        <p:spPr>
          <a:xfrm rot="16200000" flipV="1">
            <a:off x="8876911" y="2744298"/>
            <a:ext cx="792000" cy="1368000"/>
          </a:xfrm>
          <a:prstGeom prst="bentConnector3">
            <a:avLst>
              <a:gd name="adj1" fmla="val 26618"/>
            </a:avLst>
          </a:prstGeom>
          <a:ln w="317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AC6DDD21-B893-C475-3298-FA164F8BE3BF}"/>
              </a:ext>
            </a:extLst>
          </p:cNvPr>
          <p:cNvCxnSpPr>
            <a:cxnSpLocks/>
          </p:cNvCxnSpPr>
          <p:nvPr/>
        </p:nvCxnSpPr>
        <p:spPr>
          <a:xfrm rot="16200000" flipV="1">
            <a:off x="9893487" y="2934899"/>
            <a:ext cx="792000" cy="972000"/>
          </a:xfrm>
          <a:prstGeom prst="bentConnector3">
            <a:avLst>
              <a:gd name="adj1" fmla="val 54279"/>
            </a:avLst>
          </a:prstGeom>
          <a:ln w="317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0C0ACA1-0239-6FC8-E560-D42200FF680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613560" y="3319872"/>
            <a:ext cx="1404000" cy="818690"/>
          </a:xfrm>
          <a:prstGeom prst="bentConnector3">
            <a:avLst>
              <a:gd name="adj1" fmla="val 64484"/>
            </a:avLst>
          </a:prstGeom>
          <a:ln w="317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17D7F808-AAB6-FA29-0DB2-500606C0B279}"/>
              </a:ext>
            </a:extLst>
          </p:cNvPr>
          <p:cNvCxnSpPr>
            <a:cxnSpLocks/>
          </p:cNvCxnSpPr>
          <p:nvPr/>
        </p:nvCxnSpPr>
        <p:spPr>
          <a:xfrm>
            <a:off x="6890637" y="4422580"/>
            <a:ext cx="2299443" cy="171439"/>
          </a:xfrm>
          <a:prstGeom prst="bentConnector2">
            <a:avLst/>
          </a:prstGeom>
          <a:ln w="317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053E22D-C460-E776-6309-25D5AFEEBB55}"/>
              </a:ext>
            </a:extLst>
          </p:cNvPr>
          <p:cNvSpPr/>
          <p:nvPr/>
        </p:nvSpPr>
        <p:spPr>
          <a:xfrm>
            <a:off x="6745340" y="2187833"/>
            <a:ext cx="4889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ighlight>
                  <a:srgbClr val="FFF75D"/>
                </a:highlight>
                <a:latin typeface="Gmarket Sans TTF Medium" panose="02000000000000000000" pitchFamily="2" charset="-127"/>
                <a:ea typeface="Gmarket Sans TTF Medium" panose="02000000000000000000" pitchFamily="2" charset="-127"/>
                <a:hlinkClick r:id="rId2"/>
              </a:rPr>
              <a:t>http://localhost/</a:t>
            </a:r>
            <a:r>
              <a:rPr lang="en-US" altLang="ko-KR" sz="1400" dirty="0" err="1">
                <a:highlight>
                  <a:srgbClr val="FFF75D"/>
                </a:highlight>
                <a:latin typeface="Gmarket Sans TTF Medium" panose="02000000000000000000" pitchFamily="2" charset="-127"/>
                <a:ea typeface="Gmarket Sans TTF Medium" panose="02000000000000000000" pitchFamily="2" charset="-127"/>
                <a:hlinkClick r:id="rId2"/>
              </a:rPr>
              <a:t>ewhafoodcourt</a:t>
            </a:r>
            <a:r>
              <a:rPr lang="en-US" altLang="ko-KR" sz="1400" dirty="0">
                <a:highlight>
                  <a:srgbClr val="FFF75D"/>
                </a:highlight>
                <a:latin typeface="Gmarket Sans TTF Medium" panose="02000000000000000000" pitchFamily="2" charset="-127"/>
                <a:ea typeface="Gmarket Sans TTF Medium" panose="02000000000000000000" pitchFamily="2" charset="-127"/>
                <a:hlinkClick r:id="rId2"/>
              </a:rPr>
              <a:t>/</a:t>
            </a:r>
            <a:r>
              <a:rPr lang="ko-KR" altLang="en-US" sz="1400" dirty="0">
                <a:highlight>
                  <a:srgbClr val="FFF75D"/>
                </a:highlight>
                <a:latin typeface="Gmarket Sans TTF Medium" panose="02000000000000000000" pitchFamily="2" charset="-127"/>
                <a:ea typeface="Gmarket Sans TTF Medium" panose="02000000000000000000" pitchFamily="2" charset="-127"/>
                <a:hlinkClick r:id="rId2"/>
              </a:rPr>
              <a:t>코너및메뉴별</a:t>
            </a:r>
            <a:r>
              <a:rPr lang="en-US" altLang="ko-KR" sz="1400" dirty="0">
                <a:highlight>
                  <a:srgbClr val="FFF75D"/>
                </a:highlight>
                <a:latin typeface="Gmarket Sans TTF Medium" panose="02000000000000000000" pitchFamily="2" charset="-127"/>
                <a:ea typeface="Gmarket Sans TTF Medium" panose="02000000000000000000" pitchFamily="2" charset="-127"/>
                <a:hlinkClick r:id="rId2"/>
              </a:rPr>
              <a:t>.</a:t>
            </a:r>
            <a:r>
              <a:rPr lang="en-US" altLang="ko-KR" sz="1400" dirty="0" err="1">
                <a:highlight>
                  <a:srgbClr val="FFF75D"/>
                </a:highlight>
                <a:latin typeface="Gmarket Sans TTF Medium" panose="02000000000000000000" pitchFamily="2" charset="-127"/>
                <a:ea typeface="Gmarket Sans TTF Medium" panose="02000000000000000000" pitchFamily="2" charset="-127"/>
                <a:hlinkClick r:id="rId2"/>
              </a:rPr>
              <a:t>php</a:t>
            </a:r>
            <a:endParaRPr lang="en-US" altLang="ko-KR" sz="1400" dirty="0">
              <a:highlight>
                <a:srgbClr val="FFF75D"/>
              </a:highlight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792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A628DAE-1A96-C6FC-580F-E3A4D0DCEB4F}"/>
              </a:ext>
            </a:extLst>
          </p:cNvPr>
          <p:cNvSpPr/>
          <p:nvPr/>
        </p:nvSpPr>
        <p:spPr>
          <a:xfrm>
            <a:off x="444029" y="399307"/>
            <a:ext cx="33348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문제점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800" dirty="0"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및 </a:t>
            </a:r>
            <a:endParaRPr lang="en-US" altLang="ko-KR" sz="2800" dirty="0"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매출 증대 방안 </a:t>
            </a:r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</a:t>
            </a:r>
            <a:endParaRPr lang="ko-KR" altLang="en-US" sz="2800" dirty="0">
              <a:ln w="19050">
                <a:solidFill>
                  <a:sysClr val="windowText" lastClr="000000"/>
                </a:solidFill>
              </a:ln>
              <a:solidFill>
                <a:srgbClr val="FFF31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BC47DF9-3EF1-617E-47BF-129A9F6C76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138429"/>
              </p:ext>
            </p:extLst>
          </p:nvPr>
        </p:nvGraphicFramePr>
        <p:xfrm>
          <a:off x="5377075" y="1805789"/>
          <a:ext cx="6043281" cy="416396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09104">
                  <a:extLst>
                    <a:ext uri="{9D8B030D-6E8A-4147-A177-3AD203B41FA5}">
                      <a16:colId xmlns:a16="http://schemas.microsoft.com/office/drawing/2014/main" val="1112447607"/>
                    </a:ext>
                  </a:extLst>
                </a:gridCol>
                <a:gridCol w="2237621">
                  <a:extLst>
                    <a:ext uri="{9D8B030D-6E8A-4147-A177-3AD203B41FA5}">
                      <a16:colId xmlns:a16="http://schemas.microsoft.com/office/drawing/2014/main" val="857834088"/>
                    </a:ext>
                  </a:extLst>
                </a:gridCol>
                <a:gridCol w="2596556">
                  <a:extLst>
                    <a:ext uri="{9D8B030D-6E8A-4147-A177-3AD203B41FA5}">
                      <a16:colId xmlns:a16="http://schemas.microsoft.com/office/drawing/2014/main" val="432008614"/>
                    </a:ext>
                  </a:extLst>
                </a:gridCol>
              </a:tblGrid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성별</a:t>
                      </a:r>
                      <a:endParaRPr lang="ko-KR" sz="1100" b="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CBD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 err="1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나이대</a:t>
                      </a:r>
                      <a:endParaRPr lang="ko-KR" sz="1100" b="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CBD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메뉴</a:t>
                      </a:r>
                      <a:endParaRPr lang="ko-KR" sz="1100" b="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C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279466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여성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10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 이하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 err="1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왕돈까스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302140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여성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20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 err="1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아이스티노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5951930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여성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30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 err="1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햄샌드위치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759046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여성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40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아메리카노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8580669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여성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50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순두부찌개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764728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여성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60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 이상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비빔밥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95756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남자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10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 이하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 err="1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치즈돈까스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752775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남자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20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 err="1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아이스티노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1189218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남자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30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아메리카노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20110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남자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40</a:t>
                      </a:r>
                      <a:r>
                        <a:rPr lang="ko-KR" sz="1400" kern="10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100" kern="10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순두부찌개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5330678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남자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50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부대찌개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253995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남자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60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 이상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부대찌개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2823447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AF1D47CB-7E21-D687-C0DF-35CDBF5BCF5A}"/>
              </a:ext>
            </a:extLst>
          </p:cNvPr>
          <p:cNvGrpSpPr/>
          <p:nvPr/>
        </p:nvGrpSpPr>
        <p:grpSpPr>
          <a:xfrm>
            <a:off x="3414151" y="859842"/>
            <a:ext cx="4448196" cy="386022"/>
            <a:chOff x="3173808" y="156164"/>
            <a:chExt cx="2426891" cy="386022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11C5648-FD86-C79E-70D5-4F3838DE85C9}"/>
                </a:ext>
              </a:extLst>
            </p:cNvPr>
            <p:cNvSpPr/>
            <p:nvPr/>
          </p:nvSpPr>
          <p:spPr>
            <a:xfrm>
              <a:off x="3174792" y="156164"/>
              <a:ext cx="2425907" cy="376083"/>
            </a:xfrm>
            <a:prstGeom prst="roundRect">
              <a:avLst/>
            </a:prstGeom>
            <a:solidFill>
              <a:srgbClr val="FFF75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8A84E6-B945-40E8-48DB-616F83A48D75}"/>
                </a:ext>
              </a:extLst>
            </p:cNvPr>
            <p:cNvSpPr txBox="1"/>
            <p:nvPr/>
          </p:nvSpPr>
          <p:spPr>
            <a:xfrm>
              <a:off x="3173808" y="172854"/>
              <a:ext cx="2425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#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고객 유형별</a:t>
              </a:r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(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성별</a:t>
              </a:r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, 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나이</a:t>
              </a:r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), 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베스트 메뉴 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63F764-E8B0-F11C-0977-39978E055FC2}"/>
              </a:ext>
            </a:extLst>
          </p:cNvPr>
          <p:cNvSpPr/>
          <p:nvPr/>
        </p:nvSpPr>
        <p:spPr>
          <a:xfrm>
            <a:off x="5377075" y="2134947"/>
            <a:ext cx="6043280" cy="298174"/>
          </a:xfrm>
          <a:prstGeom prst="rect">
            <a:avLst/>
          </a:prstGeom>
          <a:noFill/>
          <a:ln w="25400">
            <a:solidFill>
              <a:srgbClr val="F34E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C63E53-5F8E-0577-DF0D-DFAE90F06190}"/>
              </a:ext>
            </a:extLst>
          </p:cNvPr>
          <p:cNvSpPr/>
          <p:nvPr/>
        </p:nvSpPr>
        <p:spPr>
          <a:xfrm>
            <a:off x="5377075" y="4052350"/>
            <a:ext cx="6043280" cy="298174"/>
          </a:xfrm>
          <a:prstGeom prst="rect">
            <a:avLst/>
          </a:prstGeom>
          <a:noFill/>
          <a:ln w="25400">
            <a:solidFill>
              <a:srgbClr val="F34E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BB05AA28-258E-8A7E-583C-085DFD620B8E}"/>
              </a:ext>
            </a:extLst>
          </p:cNvPr>
          <p:cNvCxnSpPr>
            <a:cxnSpLocks/>
            <a:stCxn id="8" idx="1"/>
            <a:endCxn id="9" idx="1"/>
          </p:cNvCxnSpPr>
          <p:nvPr/>
        </p:nvCxnSpPr>
        <p:spPr>
          <a:xfrm rot="10800000" flipV="1">
            <a:off x="5377075" y="2284033"/>
            <a:ext cx="12700" cy="1917403"/>
          </a:xfrm>
          <a:prstGeom prst="bentConnector3">
            <a:avLst>
              <a:gd name="adj1" fmla="val 1800000"/>
            </a:avLst>
          </a:prstGeom>
          <a:ln w="25400">
            <a:solidFill>
              <a:srgbClr val="F34E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155BFD5-A7C2-AF53-58B7-B1A5B77A6A1B}"/>
              </a:ext>
            </a:extLst>
          </p:cNvPr>
          <p:cNvGrpSpPr/>
          <p:nvPr/>
        </p:nvGrpSpPr>
        <p:grpSpPr>
          <a:xfrm>
            <a:off x="888833" y="1768374"/>
            <a:ext cx="3373512" cy="1329716"/>
            <a:chOff x="850733" y="2911299"/>
            <a:chExt cx="3373512" cy="132971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61C3A41-69BC-ACF6-F290-2CEB3EAC7C29}"/>
                </a:ext>
              </a:extLst>
            </p:cNvPr>
            <p:cNvGrpSpPr/>
            <p:nvPr/>
          </p:nvGrpSpPr>
          <p:grpSpPr>
            <a:xfrm>
              <a:off x="902077" y="2911299"/>
              <a:ext cx="3322168" cy="1329716"/>
              <a:chOff x="2315343" y="5452767"/>
              <a:chExt cx="9066241" cy="2507409"/>
            </a:xfrm>
          </p:grpSpPr>
          <p:sp>
            <p:nvSpPr>
              <p:cNvPr id="34" name="자유형 20">
                <a:extLst>
                  <a:ext uri="{FF2B5EF4-FFF2-40B4-BE49-F238E27FC236}">
                    <a16:creationId xmlns:a16="http://schemas.microsoft.com/office/drawing/2014/main" id="{7CFEE533-5553-3530-3C1C-0C1FE77F5C3D}"/>
                  </a:ext>
                </a:extLst>
              </p:cNvPr>
              <p:cNvSpPr/>
              <p:nvPr/>
            </p:nvSpPr>
            <p:spPr>
              <a:xfrm>
                <a:off x="2315343" y="6098357"/>
                <a:ext cx="2017172" cy="1775862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4">
                <a:extLst>
                  <a:ext uri="{FF2B5EF4-FFF2-40B4-BE49-F238E27FC236}">
                    <a16:creationId xmlns:a16="http://schemas.microsoft.com/office/drawing/2014/main" id="{F3A35888-B5EE-E873-C88D-A5E9D7E829A7}"/>
                  </a:ext>
                </a:extLst>
              </p:cNvPr>
              <p:cNvSpPr/>
              <p:nvPr/>
            </p:nvSpPr>
            <p:spPr>
              <a:xfrm>
                <a:off x="2315343" y="5452767"/>
                <a:ext cx="9066241" cy="2507409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FDE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" name="모서리가 접힌 도형 2"/>
            <p:cNvSpPr/>
            <p:nvPr/>
          </p:nvSpPr>
          <p:spPr>
            <a:xfrm>
              <a:off x="850733" y="3016074"/>
              <a:ext cx="3373512" cy="1087661"/>
            </a:xfrm>
            <a:prstGeom prst="foldedCorner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lvl="0" algn="ctr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분석 </a:t>
              </a:r>
              <a:r>
                <a:rPr lang="en-US" altLang="ko-KR" b="1" dirty="0">
                  <a:solidFill>
                    <a:prstClr val="black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</a:p>
            <a:p>
              <a:pPr lvl="0"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10</a:t>
              </a:r>
              <a:r>
                <a:rPr lang="ko-KR" altLang="en-US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대 이하의 연령대의 경우</a:t>
              </a:r>
              <a:r>
                <a:rPr lang="en-US" altLang="ko-KR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</a:p>
            <a:p>
              <a:pPr lvl="0"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남녀 모두 </a:t>
              </a:r>
              <a:r>
                <a:rPr lang="ko-KR" altLang="en-US" sz="1400" dirty="0" err="1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돈까스</a:t>
              </a:r>
              <a:r>
                <a:rPr lang="ko-KR" altLang="en-US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메뉴 선호</a:t>
              </a:r>
              <a:endParaRPr lang="en-US" altLang="ko-KR" sz="1400" dirty="0">
                <a:solidFill>
                  <a:srgbClr val="00B0F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71E364C-63C4-783F-7B04-B57C99E45AB6}"/>
              </a:ext>
            </a:extLst>
          </p:cNvPr>
          <p:cNvGrpSpPr/>
          <p:nvPr/>
        </p:nvGrpSpPr>
        <p:grpSpPr>
          <a:xfrm>
            <a:off x="557444" y="1721575"/>
            <a:ext cx="739158" cy="739158"/>
            <a:chOff x="3073671" y="4088009"/>
            <a:chExt cx="900000" cy="900000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05CB856-F640-381E-F1D4-E0BF9F9F4650}"/>
                </a:ext>
              </a:extLst>
            </p:cNvPr>
            <p:cNvSpPr/>
            <p:nvPr/>
          </p:nvSpPr>
          <p:spPr>
            <a:xfrm>
              <a:off x="3073671" y="4088009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70AFD4B9-C46F-CAE4-A0A4-E7D4F5F22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1482" y="4180602"/>
              <a:ext cx="662619" cy="662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6252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87F09AE-D986-1B14-B0EF-502B9E3A6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949008"/>
              </p:ext>
            </p:extLst>
          </p:nvPr>
        </p:nvGraphicFramePr>
        <p:xfrm>
          <a:off x="5377075" y="1805789"/>
          <a:ext cx="6043281" cy="416396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09104">
                  <a:extLst>
                    <a:ext uri="{9D8B030D-6E8A-4147-A177-3AD203B41FA5}">
                      <a16:colId xmlns:a16="http://schemas.microsoft.com/office/drawing/2014/main" val="1112447607"/>
                    </a:ext>
                  </a:extLst>
                </a:gridCol>
                <a:gridCol w="2237621">
                  <a:extLst>
                    <a:ext uri="{9D8B030D-6E8A-4147-A177-3AD203B41FA5}">
                      <a16:colId xmlns:a16="http://schemas.microsoft.com/office/drawing/2014/main" val="857834088"/>
                    </a:ext>
                  </a:extLst>
                </a:gridCol>
                <a:gridCol w="2596556">
                  <a:extLst>
                    <a:ext uri="{9D8B030D-6E8A-4147-A177-3AD203B41FA5}">
                      <a16:colId xmlns:a16="http://schemas.microsoft.com/office/drawing/2014/main" val="432008614"/>
                    </a:ext>
                  </a:extLst>
                </a:gridCol>
              </a:tblGrid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성별</a:t>
                      </a:r>
                      <a:endParaRPr lang="ko-KR" sz="1100" b="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CBD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 err="1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나이대</a:t>
                      </a:r>
                      <a:endParaRPr lang="ko-KR" sz="1100" b="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CBD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메뉴</a:t>
                      </a:r>
                      <a:endParaRPr lang="ko-KR" sz="1100" b="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C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279466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여성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10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 이하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 err="1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왕돈까스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302140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여성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20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 err="1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아이스티노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5951930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여성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30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 err="1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햄샌드위치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759046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여성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40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아메리카노</a:t>
                      </a:r>
                      <a:endParaRPr lang="ko-KR" sz="1100" kern="10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8580669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여성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50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순두부찌개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764728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여성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60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 이상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비빔밥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95756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남자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10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 이하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 err="1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치즈돈까스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752775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남자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20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 err="1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아이스티노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1189218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남자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30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아메리카노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20110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남자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40</a:t>
                      </a:r>
                      <a:r>
                        <a:rPr lang="ko-KR" sz="1400" kern="10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100" kern="10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순두부찌개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5330678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남자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50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부대찌개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253995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남자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60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 이상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부대찌개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2823447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A628DAE-1A96-C6FC-580F-E3A4D0DCEB4F}"/>
              </a:ext>
            </a:extLst>
          </p:cNvPr>
          <p:cNvSpPr/>
          <p:nvPr/>
        </p:nvSpPr>
        <p:spPr>
          <a:xfrm>
            <a:off x="444029" y="399307"/>
            <a:ext cx="33348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문제점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800" dirty="0"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및 </a:t>
            </a:r>
            <a:endParaRPr lang="en-US" altLang="ko-KR" sz="2800" dirty="0"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매출 증대 방안 </a:t>
            </a:r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</a:t>
            </a:r>
            <a:endParaRPr lang="ko-KR" altLang="en-US" sz="2800" dirty="0">
              <a:ln w="19050">
                <a:solidFill>
                  <a:sysClr val="windowText" lastClr="000000"/>
                </a:solidFill>
              </a:ln>
              <a:solidFill>
                <a:srgbClr val="FFF31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C7A1558-27A1-2399-30FF-64A9515151ED}"/>
              </a:ext>
            </a:extLst>
          </p:cNvPr>
          <p:cNvGrpSpPr/>
          <p:nvPr/>
        </p:nvGrpSpPr>
        <p:grpSpPr>
          <a:xfrm>
            <a:off x="3414151" y="859842"/>
            <a:ext cx="4448196" cy="386022"/>
            <a:chOff x="3173808" y="156164"/>
            <a:chExt cx="2426891" cy="38602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F65BD45-F1DD-A194-9D99-6B321B55FBDC}"/>
                </a:ext>
              </a:extLst>
            </p:cNvPr>
            <p:cNvSpPr/>
            <p:nvPr/>
          </p:nvSpPr>
          <p:spPr>
            <a:xfrm>
              <a:off x="3174792" y="156164"/>
              <a:ext cx="2425907" cy="376083"/>
            </a:xfrm>
            <a:prstGeom prst="roundRect">
              <a:avLst/>
            </a:prstGeom>
            <a:solidFill>
              <a:srgbClr val="FFF75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1C6AFE-6622-1F90-068C-6A8BD6BE12CC}"/>
                </a:ext>
              </a:extLst>
            </p:cNvPr>
            <p:cNvSpPr txBox="1"/>
            <p:nvPr/>
          </p:nvSpPr>
          <p:spPr>
            <a:xfrm>
              <a:off x="3173808" y="172854"/>
              <a:ext cx="2425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#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고객 유형별</a:t>
              </a:r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(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성별</a:t>
              </a:r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, 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나이</a:t>
              </a:r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), 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베스트 메뉴 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049DBE-A47E-D2AE-5490-1608EB77F1F3}"/>
              </a:ext>
            </a:extLst>
          </p:cNvPr>
          <p:cNvSpPr/>
          <p:nvPr/>
        </p:nvSpPr>
        <p:spPr>
          <a:xfrm>
            <a:off x="5377076" y="2448187"/>
            <a:ext cx="6043280" cy="298174"/>
          </a:xfrm>
          <a:prstGeom prst="rect">
            <a:avLst/>
          </a:prstGeom>
          <a:noFill/>
          <a:ln w="25400">
            <a:solidFill>
              <a:srgbClr val="F34E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D20A316-8E6F-7355-5035-A7E62826955B}"/>
              </a:ext>
            </a:extLst>
          </p:cNvPr>
          <p:cNvSpPr/>
          <p:nvPr/>
        </p:nvSpPr>
        <p:spPr>
          <a:xfrm>
            <a:off x="5377076" y="4363889"/>
            <a:ext cx="6043280" cy="615172"/>
          </a:xfrm>
          <a:prstGeom prst="rect">
            <a:avLst/>
          </a:prstGeom>
          <a:noFill/>
          <a:ln w="25400">
            <a:solidFill>
              <a:srgbClr val="F34E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89F3756C-97CF-C907-82CB-DE2334049D1B}"/>
              </a:ext>
            </a:extLst>
          </p:cNvPr>
          <p:cNvCxnSpPr>
            <a:cxnSpLocks/>
            <a:stCxn id="22" idx="1"/>
            <a:endCxn id="23" idx="1"/>
          </p:cNvCxnSpPr>
          <p:nvPr/>
        </p:nvCxnSpPr>
        <p:spPr>
          <a:xfrm rot="10800000" flipV="1">
            <a:off x="5377076" y="2597273"/>
            <a:ext cx="12700" cy="2074201"/>
          </a:xfrm>
          <a:prstGeom prst="bentConnector3">
            <a:avLst>
              <a:gd name="adj1" fmla="val 1800000"/>
            </a:avLst>
          </a:prstGeom>
          <a:ln w="25400">
            <a:solidFill>
              <a:srgbClr val="F34E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B54CB3-8384-2BE5-DFA8-A076EADFC6C8}"/>
              </a:ext>
            </a:extLst>
          </p:cNvPr>
          <p:cNvSpPr/>
          <p:nvPr/>
        </p:nvSpPr>
        <p:spPr>
          <a:xfrm>
            <a:off x="5377076" y="3083021"/>
            <a:ext cx="6043280" cy="298174"/>
          </a:xfrm>
          <a:prstGeom prst="rect">
            <a:avLst/>
          </a:prstGeom>
          <a:noFill/>
          <a:ln w="25400">
            <a:solidFill>
              <a:srgbClr val="F34E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2F41EA-933F-A3B2-E7F7-61D37423B498}"/>
              </a:ext>
            </a:extLst>
          </p:cNvPr>
          <p:cNvCxnSpPr>
            <a:stCxn id="25" idx="1"/>
          </p:cNvCxnSpPr>
          <p:nvPr/>
        </p:nvCxnSpPr>
        <p:spPr>
          <a:xfrm flipH="1" flipV="1">
            <a:off x="5148474" y="3210117"/>
            <a:ext cx="228602" cy="0"/>
          </a:xfrm>
          <a:prstGeom prst="line">
            <a:avLst/>
          </a:prstGeom>
          <a:ln w="25400">
            <a:solidFill>
              <a:srgbClr val="F34E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E6BAB41-3BB4-C96B-CEE0-E6D7BC718D49}"/>
              </a:ext>
            </a:extLst>
          </p:cNvPr>
          <p:cNvGrpSpPr/>
          <p:nvPr/>
        </p:nvGrpSpPr>
        <p:grpSpPr>
          <a:xfrm>
            <a:off x="888833" y="1768374"/>
            <a:ext cx="3373512" cy="1329716"/>
            <a:chOff x="850733" y="2911299"/>
            <a:chExt cx="3373512" cy="132971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ACB2736-829C-256D-3000-ED9FBB56C505}"/>
                </a:ext>
              </a:extLst>
            </p:cNvPr>
            <p:cNvGrpSpPr/>
            <p:nvPr/>
          </p:nvGrpSpPr>
          <p:grpSpPr>
            <a:xfrm>
              <a:off x="902077" y="2911299"/>
              <a:ext cx="3322168" cy="1329716"/>
              <a:chOff x="2315343" y="5452767"/>
              <a:chExt cx="9066241" cy="2507409"/>
            </a:xfrm>
          </p:grpSpPr>
          <p:sp>
            <p:nvSpPr>
              <p:cNvPr id="30" name="자유형 20">
                <a:extLst>
                  <a:ext uri="{FF2B5EF4-FFF2-40B4-BE49-F238E27FC236}">
                    <a16:creationId xmlns:a16="http://schemas.microsoft.com/office/drawing/2014/main" id="{C97F32F6-AA06-709A-8088-505CB36E84A5}"/>
                  </a:ext>
                </a:extLst>
              </p:cNvPr>
              <p:cNvSpPr/>
              <p:nvPr/>
            </p:nvSpPr>
            <p:spPr>
              <a:xfrm>
                <a:off x="2315343" y="6098357"/>
                <a:ext cx="2017172" cy="1775862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직사각형 4">
                <a:extLst>
                  <a:ext uri="{FF2B5EF4-FFF2-40B4-BE49-F238E27FC236}">
                    <a16:creationId xmlns:a16="http://schemas.microsoft.com/office/drawing/2014/main" id="{C01A0C44-AC78-0248-AD53-42B0B5115F84}"/>
                  </a:ext>
                </a:extLst>
              </p:cNvPr>
              <p:cNvSpPr/>
              <p:nvPr/>
            </p:nvSpPr>
            <p:spPr>
              <a:xfrm>
                <a:off x="2315343" y="5452767"/>
                <a:ext cx="9066241" cy="2507409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FFC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9" name="모서리가 접힌 도형 2">
              <a:extLst>
                <a:ext uri="{FF2B5EF4-FFF2-40B4-BE49-F238E27FC236}">
                  <a16:creationId xmlns:a16="http://schemas.microsoft.com/office/drawing/2014/main" id="{5B27F287-C84D-F1DE-93D5-680B2D80C945}"/>
                </a:ext>
              </a:extLst>
            </p:cNvPr>
            <p:cNvSpPr/>
            <p:nvPr/>
          </p:nvSpPr>
          <p:spPr>
            <a:xfrm>
              <a:off x="850733" y="3016074"/>
              <a:ext cx="3373512" cy="1087661"/>
            </a:xfrm>
            <a:prstGeom prst="foldedCorner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lvl="0" algn="ctr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분석 </a:t>
              </a:r>
              <a:r>
                <a:rPr lang="en-US" altLang="ko-KR" b="1" dirty="0">
                  <a:solidFill>
                    <a:prstClr val="black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</a:p>
            <a:p>
              <a:pPr lvl="0"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10</a:t>
              </a:r>
              <a:r>
                <a:rPr lang="ko-KR" altLang="en-US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대 이하의 연령대의 경우</a:t>
              </a:r>
              <a:r>
                <a:rPr lang="en-US" altLang="ko-KR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</a:p>
            <a:p>
              <a:pPr lvl="0"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남녀 모두 </a:t>
              </a:r>
              <a:r>
                <a:rPr lang="ko-KR" altLang="en-US" sz="1400" dirty="0" err="1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돈까스</a:t>
              </a:r>
              <a:r>
                <a:rPr lang="ko-KR" altLang="en-US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메뉴 선호</a:t>
              </a:r>
              <a:endParaRPr lang="en-US" altLang="ko-KR" sz="1400" dirty="0">
                <a:solidFill>
                  <a:srgbClr val="00B0F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77D971D-047F-D327-2573-7061FD50A3F7}"/>
              </a:ext>
            </a:extLst>
          </p:cNvPr>
          <p:cNvGrpSpPr/>
          <p:nvPr/>
        </p:nvGrpSpPr>
        <p:grpSpPr>
          <a:xfrm>
            <a:off x="846087" y="3240776"/>
            <a:ext cx="3373512" cy="1329716"/>
            <a:chOff x="850733" y="2911299"/>
            <a:chExt cx="3373512" cy="132971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58C4B93-B874-919F-6258-D06D50476811}"/>
                </a:ext>
              </a:extLst>
            </p:cNvPr>
            <p:cNvGrpSpPr/>
            <p:nvPr/>
          </p:nvGrpSpPr>
          <p:grpSpPr>
            <a:xfrm>
              <a:off x="902077" y="2911299"/>
              <a:ext cx="3322168" cy="1329716"/>
              <a:chOff x="2315343" y="5452767"/>
              <a:chExt cx="9066241" cy="2507409"/>
            </a:xfrm>
          </p:grpSpPr>
          <p:sp>
            <p:nvSpPr>
              <p:cNvPr id="37" name="자유형 20">
                <a:extLst>
                  <a:ext uri="{FF2B5EF4-FFF2-40B4-BE49-F238E27FC236}">
                    <a16:creationId xmlns:a16="http://schemas.microsoft.com/office/drawing/2014/main" id="{40AB12F5-5980-DC37-5332-C5C4D30746CB}"/>
                  </a:ext>
                </a:extLst>
              </p:cNvPr>
              <p:cNvSpPr/>
              <p:nvPr/>
            </p:nvSpPr>
            <p:spPr>
              <a:xfrm>
                <a:off x="2315343" y="6098357"/>
                <a:ext cx="2017172" cy="1775862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4">
                <a:extLst>
                  <a:ext uri="{FF2B5EF4-FFF2-40B4-BE49-F238E27FC236}">
                    <a16:creationId xmlns:a16="http://schemas.microsoft.com/office/drawing/2014/main" id="{0D4B6B96-4872-FEC6-5086-24B8085FF2A7}"/>
                  </a:ext>
                </a:extLst>
              </p:cNvPr>
              <p:cNvSpPr/>
              <p:nvPr/>
            </p:nvSpPr>
            <p:spPr>
              <a:xfrm>
                <a:off x="2315343" y="5452767"/>
                <a:ext cx="9066241" cy="2507409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FDE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모서리가 접힌 도형 2">
              <a:extLst>
                <a:ext uri="{FF2B5EF4-FFF2-40B4-BE49-F238E27FC236}">
                  <a16:creationId xmlns:a16="http://schemas.microsoft.com/office/drawing/2014/main" id="{9E5ECF21-96EA-FB2D-DFC2-940423CE7EC7}"/>
                </a:ext>
              </a:extLst>
            </p:cNvPr>
            <p:cNvSpPr/>
            <p:nvPr/>
          </p:nvSpPr>
          <p:spPr>
            <a:xfrm>
              <a:off x="850733" y="3016074"/>
              <a:ext cx="3373512" cy="1087661"/>
            </a:xfrm>
            <a:prstGeom prst="foldedCorner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lvl="0" algn="ctr">
                <a:lnSpc>
                  <a:spcPct val="150000"/>
                </a:lnSpc>
              </a:pPr>
              <a:r>
                <a:rPr lang="ko-KR" altLang="en-US" dirty="0">
                  <a:solidFill>
                    <a:prstClr val="black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분석 </a:t>
              </a:r>
              <a:r>
                <a:rPr lang="en-US" altLang="ko-KR" dirty="0">
                  <a:solidFill>
                    <a:prstClr val="black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</a:p>
            <a:p>
              <a:pPr lvl="0"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남녀 모두에서 </a:t>
              </a:r>
              <a:r>
                <a:rPr lang="en-US" altLang="ko-KR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20</a:t>
              </a:r>
              <a:r>
                <a:rPr lang="ko-KR" altLang="en-US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대 이상 </a:t>
              </a:r>
              <a:r>
                <a:rPr lang="en-US" altLang="ko-KR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40</a:t>
              </a:r>
              <a:r>
                <a:rPr lang="ko-KR" altLang="en-US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대 이하는</a:t>
              </a:r>
              <a:endParaRPr lang="en-US" altLang="ko-KR" sz="14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커피 메뉴 주로 선호</a:t>
              </a:r>
              <a:r>
                <a:rPr lang="en-US" altLang="ko-KR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65D2577-C947-3D43-89C0-549338093342}"/>
              </a:ext>
            </a:extLst>
          </p:cNvPr>
          <p:cNvGrpSpPr/>
          <p:nvPr/>
        </p:nvGrpSpPr>
        <p:grpSpPr>
          <a:xfrm>
            <a:off x="546564" y="2895970"/>
            <a:ext cx="738000" cy="738000"/>
            <a:chOff x="1177387" y="4020552"/>
            <a:chExt cx="900000" cy="900000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A396B55-FE7D-7A68-C360-E9FB2D8023C9}"/>
                </a:ext>
              </a:extLst>
            </p:cNvPr>
            <p:cNvSpPr/>
            <p:nvPr/>
          </p:nvSpPr>
          <p:spPr>
            <a:xfrm>
              <a:off x="1177387" y="4020552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5202F38-1D3D-D086-4723-2A7251AD9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5245" y="4168410"/>
              <a:ext cx="604283" cy="604283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819541B-5E5E-2BC5-8834-593799A2D8A4}"/>
              </a:ext>
            </a:extLst>
          </p:cNvPr>
          <p:cNvGrpSpPr/>
          <p:nvPr/>
        </p:nvGrpSpPr>
        <p:grpSpPr>
          <a:xfrm>
            <a:off x="557444" y="1721575"/>
            <a:ext cx="739158" cy="739158"/>
            <a:chOff x="3073671" y="4088009"/>
            <a:chExt cx="900000" cy="900000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3F6EC0C-A8DF-4B5E-819C-0E7DBA3CB610}"/>
                </a:ext>
              </a:extLst>
            </p:cNvPr>
            <p:cNvSpPr/>
            <p:nvPr/>
          </p:nvSpPr>
          <p:spPr>
            <a:xfrm>
              <a:off x="3073671" y="4088009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9BFDFCF-36C2-7060-385A-BB90BA4D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1482" y="4180602"/>
              <a:ext cx="662619" cy="662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333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C17C756-869D-7C55-565B-4CE70E9DA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016431"/>
              </p:ext>
            </p:extLst>
          </p:nvPr>
        </p:nvGraphicFramePr>
        <p:xfrm>
          <a:off x="5377075" y="1805789"/>
          <a:ext cx="6043281" cy="416396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09104">
                  <a:extLst>
                    <a:ext uri="{9D8B030D-6E8A-4147-A177-3AD203B41FA5}">
                      <a16:colId xmlns:a16="http://schemas.microsoft.com/office/drawing/2014/main" val="1112447607"/>
                    </a:ext>
                  </a:extLst>
                </a:gridCol>
                <a:gridCol w="2237621">
                  <a:extLst>
                    <a:ext uri="{9D8B030D-6E8A-4147-A177-3AD203B41FA5}">
                      <a16:colId xmlns:a16="http://schemas.microsoft.com/office/drawing/2014/main" val="857834088"/>
                    </a:ext>
                  </a:extLst>
                </a:gridCol>
                <a:gridCol w="2596556">
                  <a:extLst>
                    <a:ext uri="{9D8B030D-6E8A-4147-A177-3AD203B41FA5}">
                      <a16:colId xmlns:a16="http://schemas.microsoft.com/office/drawing/2014/main" val="432008614"/>
                    </a:ext>
                  </a:extLst>
                </a:gridCol>
              </a:tblGrid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성별</a:t>
                      </a:r>
                      <a:endParaRPr lang="ko-KR" sz="1100" b="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CBD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 err="1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나이대</a:t>
                      </a:r>
                      <a:endParaRPr lang="ko-KR" sz="1100" b="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CBD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메뉴</a:t>
                      </a:r>
                      <a:endParaRPr lang="ko-KR" sz="1100" b="0" kern="10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C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279466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여성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10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 이하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 err="1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왕돈까스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302140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여성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20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 err="1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아이스티노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5951930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여성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30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 err="1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햄샌드위치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759046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여성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40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아메리카노</a:t>
                      </a:r>
                      <a:endParaRPr lang="ko-KR" sz="1100" kern="10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8580669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여성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50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순두부찌개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764728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여성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60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 이상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비빔밥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95756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남자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10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 이하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 err="1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치즈돈까스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752775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남자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20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 err="1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아이스티노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1189218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남자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30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아메리카노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20110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남자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40</a:t>
                      </a:r>
                      <a:r>
                        <a:rPr lang="ko-KR" sz="1400" kern="10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100" kern="10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순두부찌개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5330678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남자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50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부대찌개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253995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남자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60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 이상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부대찌개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2823447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A628DAE-1A96-C6FC-580F-E3A4D0DCEB4F}"/>
              </a:ext>
            </a:extLst>
          </p:cNvPr>
          <p:cNvSpPr/>
          <p:nvPr/>
        </p:nvSpPr>
        <p:spPr>
          <a:xfrm>
            <a:off x="444029" y="399307"/>
            <a:ext cx="33348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문제점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800" dirty="0"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및 </a:t>
            </a:r>
            <a:endParaRPr lang="en-US" altLang="ko-KR" sz="2800" dirty="0"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매출 증대 방안 </a:t>
            </a:r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</a:t>
            </a:r>
            <a:endParaRPr lang="ko-KR" altLang="en-US" sz="2800" dirty="0">
              <a:ln w="19050">
                <a:solidFill>
                  <a:sysClr val="windowText" lastClr="000000"/>
                </a:solidFill>
              </a:ln>
              <a:solidFill>
                <a:srgbClr val="FFF31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C63E53-5F8E-0577-DF0D-DFAE90F06190}"/>
              </a:ext>
            </a:extLst>
          </p:cNvPr>
          <p:cNvSpPr/>
          <p:nvPr/>
        </p:nvSpPr>
        <p:spPr>
          <a:xfrm>
            <a:off x="5377076" y="5016432"/>
            <a:ext cx="6043280" cy="953101"/>
          </a:xfrm>
          <a:prstGeom prst="rect">
            <a:avLst/>
          </a:prstGeom>
          <a:noFill/>
          <a:ln w="25400">
            <a:solidFill>
              <a:srgbClr val="F34E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BB05AA28-258E-8A7E-583C-085DFD620B8E}"/>
              </a:ext>
            </a:extLst>
          </p:cNvPr>
          <p:cNvCxnSpPr>
            <a:cxnSpLocks/>
            <a:stCxn id="12" idx="1"/>
            <a:endCxn id="9" idx="1"/>
          </p:cNvCxnSpPr>
          <p:nvPr/>
        </p:nvCxnSpPr>
        <p:spPr>
          <a:xfrm rot="10800000" flipV="1">
            <a:off x="5377076" y="3724269"/>
            <a:ext cx="12700" cy="1768714"/>
          </a:xfrm>
          <a:prstGeom prst="bentConnector3">
            <a:avLst>
              <a:gd name="adj1" fmla="val 1800000"/>
            </a:avLst>
          </a:prstGeom>
          <a:ln w="25400">
            <a:solidFill>
              <a:srgbClr val="F34E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7CE05E-9AC6-6EFB-EC90-784CDBF8E7B3}"/>
              </a:ext>
            </a:extLst>
          </p:cNvPr>
          <p:cNvSpPr/>
          <p:nvPr/>
        </p:nvSpPr>
        <p:spPr>
          <a:xfrm>
            <a:off x="5377076" y="3416683"/>
            <a:ext cx="6043280" cy="615172"/>
          </a:xfrm>
          <a:prstGeom prst="rect">
            <a:avLst/>
          </a:prstGeom>
          <a:noFill/>
          <a:ln w="25400">
            <a:solidFill>
              <a:srgbClr val="F34E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C811EFA-84A9-9A78-317C-BBDFB128C62C}"/>
              </a:ext>
            </a:extLst>
          </p:cNvPr>
          <p:cNvGrpSpPr/>
          <p:nvPr/>
        </p:nvGrpSpPr>
        <p:grpSpPr>
          <a:xfrm>
            <a:off x="888833" y="1768374"/>
            <a:ext cx="3373512" cy="1329716"/>
            <a:chOff x="850733" y="2911299"/>
            <a:chExt cx="3373512" cy="132971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080EC20-E8A5-F2B7-FF11-DA4105189EC3}"/>
                </a:ext>
              </a:extLst>
            </p:cNvPr>
            <p:cNvGrpSpPr/>
            <p:nvPr/>
          </p:nvGrpSpPr>
          <p:grpSpPr>
            <a:xfrm>
              <a:off x="902077" y="2911299"/>
              <a:ext cx="3322168" cy="1329716"/>
              <a:chOff x="2315343" y="5452767"/>
              <a:chExt cx="9066241" cy="2507409"/>
            </a:xfrm>
          </p:grpSpPr>
          <p:sp>
            <p:nvSpPr>
              <p:cNvPr id="45" name="자유형 20">
                <a:extLst>
                  <a:ext uri="{FF2B5EF4-FFF2-40B4-BE49-F238E27FC236}">
                    <a16:creationId xmlns:a16="http://schemas.microsoft.com/office/drawing/2014/main" id="{1F9477CB-C6E3-B681-D20C-7508962C6D21}"/>
                  </a:ext>
                </a:extLst>
              </p:cNvPr>
              <p:cNvSpPr/>
              <p:nvPr/>
            </p:nvSpPr>
            <p:spPr>
              <a:xfrm>
                <a:off x="2315343" y="6098357"/>
                <a:ext cx="2017172" cy="1775862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직사각형 4">
                <a:extLst>
                  <a:ext uri="{FF2B5EF4-FFF2-40B4-BE49-F238E27FC236}">
                    <a16:creationId xmlns:a16="http://schemas.microsoft.com/office/drawing/2014/main" id="{31514CA9-8520-910B-B71A-7A2702E42FB8}"/>
                  </a:ext>
                </a:extLst>
              </p:cNvPr>
              <p:cNvSpPr/>
              <p:nvPr/>
            </p:nvSpPr>
            <p:spPr>
              <a:xfrm>
                <a:off x="2315343" y="5452767"/>
                <a:ext cx="9066241" cy="2507409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FFC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4" name="모서리가 접힌 도형 2">
              <a:extLst>
                <a:ext uri="{FF2B5EF4-FFF2-40B4-BE49-F238E27FC236}">
                  <a16:creationId xmlns:a16="http://schemas.microsoft.com/office/drawing/2014/main" id="{73BFB1EE-F292-61EA-83EC-775F16154F7E}"/>
                </a:ext>
              </a:extLst>
            </p:cNvPr>
            <p:cNvSpPr/>
            <p:nvPr/>
          </p:nvSpPr>
          <p:spPr>
            <a:xfrm>
              <a:off x="850733" y="3016074"/>
              <a:ext cx="3373512" cy="1087661"/>
            </a:xfrm>
            <a:prstGeom prst="foldedCorner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lvl="0" algn="ctr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분석 </a:t>
              </a:r>
              <a:r>
                <a:rPr lang="en-US" altLang="ko-KR" b="1" dirty="0">
                  <a:solidFill>
                    <a:prstClr val="black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</a:p>
            <a:p>
              <a:pPr lvl="0"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10</a:t>
              </a:r>
              <a:r>
                <a:rPr lang="ko-KR" altLang="en-US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대 이하의 연령대의 경우</a:t>
              </a:r>
              <a:r>
                <a:rPr lang="en-US" altLang="ko-KR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</a:p>
            <a:p>
              <a:pPr lvl="0"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남녀 모두 </a:t>
              </a:r>
              <a:r>
                <a:rPr lang="ko-KR" altLang="en-US" sz="1400" dirty="0" err="1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돈까스</a:t>
              </a:r>
              <a:r>
                <a:rPr lang="ko-KR" altLang="en-US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메뉴 선호</a:t>
              </a:r>
              <a:endParaRPr lang="en-US" altLang="ko-KR" sz="1400" dirty="0">
                <a:solidFill>
                  <a:srgbClr val="00B0F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BC91B82-8820-EBD6-2E06-A0B986946F95}"/>
              </a:ext>
            </a:extLst>
          </p:cNvPr>
          <p:cNvGrpSpPr/>
          <p:nvPr/>
        </p:nvGrpSpPr>
        <p:grpSpPr>
          <a:xfrm>
            <a:off x="846087" y="3240776"/>
            <a:ext cx="3373512" cy="1329716"/>
            <a:chOff x="850733" y="2911299"/>
            <a:chExt cx="3373512" cy="1329716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29A35ED-9461-2517-80CA-03C806DF0BED}"/>
                </a:ext>
              </a:extLst>
            </p:cNvPr>
            <p:cNvGrpSpPr/>
            <p:nvPr/>
          </p:nvGrpSpPr>
          <p:grpSpPr>
            <a:xfrm>
              <a:off x="902077" y="2911299"/>
              <a:ext cx="3322168" cy="1329716"/>
              <a:chOff x="2315343" y="5452767"/>
              <a:chExt cx="9066241" cy="2507409"/>
            </a:xfrm>
          </p:grpSpPr>
          <p:sp>
            <p:nvSpPr>
              <p:cNvPr id="52" name="자유형 20">
                <a:extLst>
                  <a:ext uri="{FF2B5EF4-FFF2-40B4-BE49-F238E27FC236}">
                    <a16:creationId xmlns:a16="http://schemas.microsoft.com/office/drawing/2014/main" id="{A53077F2-CD42-EFC8-A8E6-DF88B2EF5538}"/>
                  </a:ext>
                </a:extLst>
              </p:cNvPr>
              <p:cNvSpPr/>
              <p:nvPr/>
            </p:nvSpPr>
            <p:spPr>
              <a:xfrm>
                <a:off x="2315343" y="6098357"/>
                <a:ext cx="2017172" cy="1775862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4">
                <a:extLst>
                  <a:ext uri="{FF2B5EF4-FFF2-40B4-BE49-F238E27FC236}">
                    <a16:creationId xmlns:a16="http://schemas.microsoft.com/office/drawing/2014/main" id="{FD1D5217-3596-3419-25A9-A24E1D4F6BF6}"/>
                  </a:ext>
                </a:extLst>
              </p:cNvPr>
              <p:cNvSpPr/>
              <p:nvPr/>
            </p:nvSpPr>
            <p:spPr>
              <a:xfrm>
                <a:off x="2315343" y="5452767"/>
                <a:ext cx="9066241" cy="2507409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FFC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1" name="모서리가 접힌 도형 2">
              <a:extLst>
                <a:ext uri="{FF2B5EF4-FFF2-40B4-BE49-F238E27FC236}">
                  <a16:creationId xmlns:a16="http://schemas.microsoft.com/office/drawing/2014/main" id="{F91CE65E-2991-EDA7-8952-2CB0E0C937D3}"/>
                </a:ext>
              </a:extLst>
            </p:cNvPr>
            <p:cNvSpPr/>
            <p:nvPr/>
          </p:nvSpPr>
          <p:spPr>
            <a:xfrm>
              <a:off x="850733" y="3016074"/>
              <a:ext cx="3373512" cy="1087661"/>
            </a:xfrm>
            <a:prstGeom prst="foldedCorner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lvl="0" algn="ctr">
                <a:lnSpc>
                  <a:spcPct val="150000"/>
                </a:lnSpc>
              </a:pPr>
              <a:r>
                <a:rPr lang="ko-KR" altLang="en-US" dirty="0">
                  <a:solidFill>
                    <a:prstClr val="black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분석 </a:t>
              </a:r>
              <a:r>
                <a:rPr lang="en-US" altLang="ko-KR" dirty="0">
                  <a:solidFill>
                    <a:prstClr val="black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</a:p>
            <a:p>
              <a:pPr lvl="0"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남녀 모두에서 </a:t>
              </a:r>
              <a:r>
                <a:rPr lang="en-US" altLang="ko-KR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20</a:t>
              </a:r>
              <a:r>
                <a:rPr lang="ko-KR" altLang="en-US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대 이상 </a:t>
              </a:r>
              <a:r>
                <a:rPr lang="en-US" altLang="ko-KR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40</a:t>
              </a:r>
              <a:r>
                <a:rPr lang="ko-KR" altLang="en-US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대 이하는</a:t>
              </a:r>
              <a:endParaRPr lang="en-US" altLang="ko-KR" sz="14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커피 메뉴 주로 선호</a:t>
              </a:r>
              <a:r>
                <a:rPr lang="en-US" altLang="ko-KR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D7FAE12-0342-D11C-C4A9-B9C7343DF51C}"/>
              </a:ext>
            </a:extLst>
          </p:cNvPr>
          <p:cNvGrpSpPr/>
          <p:nvPr/>
        </p:nvGrpSpPr>
        <p:grpSpPr>
          <a:xfrm>
            <a:off x="877930" y="4739147"/>
            <a:ext cx="3373512" cy="1329716"/>
            <a:chOff x="850733" y="2911299"/>
            <a:chExt cx="3373512" cy="1329716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1B69731-8B90-03A5-3D89-B5DD25D4CE75}"/>
                </a:ext>
              </a:extLst>
            </p:cNvPr>
            <p:cNvGrpSpPr/>
            <p:nvPr/>
          </p:nvGrpSpPr>
          <p:grpSpPr>
            <a:xfrm>
              <a:off x="902077" y="2911299"/>
              <a:ext cx="3322168" cy="1329716"/>
              <a:chOff x="2315343" y="5452767"/>
              <a:chExt cx="9066241" cy="2507409"/>
            </a:xfrm>
          </p:grpSpPr>
          <p:sp>
            <p:nvSpPr>
              <p:cNvPr id="59" name="자유형 20">
                <a:extLst>
                  <a:ext uri="{FF2B5EF4-FFF2-40B4-BE49-F238E27FC236}">
                    <a16:creationId xmlns:a16="http://schemas.microsoft.com/office/drawing/2014/main" id="{F6BC70EA-0649-BFE6-A843-30BA50ECC889}"/>
                  </a:ext>
                </a:extLst>
              </p:cNvPr>
              <p:cNvSpPr/>
              <p:nvPr/>
            </p:nvSpPr>
            <p:spPr>
              <a:xfrm>
                <a:off x="2315343" y="6098357"/>
                <a:ext cx="2017172" cy="1775862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직사각형 4">
                <a:extLst>
                  <a:ext uri="{FF2B5EF4-FFF2-40B4-BE49-F238E27FC236}">
                    <a16:creationId xmlns:a16="http://schemas.microsoft.com/office/drawing/2014/main" id="{F0DB8CBD-544E-B4A4-E25E-5A67A42FB12C}"/>
                  </a:ext>
                </a:extLst>
              </p:cNvPr>
              <p:cNvSpPr/>
              <p:nvPr/>
            </p:nvSpPr>
            <p:spPr>
              <a:xfrm>
                <a:off x="2315343" y="5452767"/>
                <a:ext cx="9066241" cy="2507409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FDE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8" name="모서리가 접힌 도형 2">
              <a:extLst>
                <a:ext uri="{FF2B5EF4-FFF2-40B4-BE49-F238E27FC236}">
                  <a16:creationId xmlns:a16="http://schemas.microsoft.com/office/drawing/2014/main" id="{837B86ED-6A7A-717F-974E-A434ED54FC07}"/>
                </a:ext>
              </a:extLst>
            </p:cNvPr>
            <p:cNvSpPr/>
            <p:nvPr/>
          </p:nvSpPr>
          <p:spPr>
            <a:xfrm>
              <a:off x="850733" y="3016074"/>
              <a:ext cx="3373512" cy="1087661"/>
            </a:xfrm>
            <a:prstGeom prst="foldedCorner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분석 </a:t>
              </a:r>
              <a:r>
                <a:rPr lang="en-US" altLang="ko-KR" b="1" dirty="0">
                  <a:solidFill>
                    <a:schemeClr val="tx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남녀 모두에서 </a:t>
              </a:r>
              <a:r>
                <a:rPr lang="en-US" altLang="ko-KR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40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대에서 </a:t>
              </a:r>
              <a:r>
                <a:rPr lang="en-US" altLang="ko-KR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60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대 이상은</a:t>
              </a:r>
              <a:endParaRPr lang="en-US" altLang="ko-KR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한식 메뉴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를 선호</a:t>
              </a:r>
              <a:r>
                <a:rPr lang="en-US" altLang="ko-KR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F5E55302-7B13-F96D-7FEC-9D0DF01A8B03}"/>
              </a:ext>
            </a:extLst>
          </p:cNvPr>
          <p:cNvGrpSpPr/>
          <p:nvPr/>
        </p:nvGrpSpPr>
        <p:grpSpPr>
          <a:xfrm>
            <a:off x="546564" y="2895970"/>
            <a:ext cx="738000" cy="738000"/>
            <a:chOff x="1177387" y="4020552"/>
            <a:chExt cx="900000" cy="900000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7E90744-4966-01C9-71E1-91352D70EF91}"/>
                </a:ext>
              </a:extLst>
            </p:cNvPr>
            <p:cNvSpPr/>
            <p:nvPr/>
          </p:nvSpPr>
          <p:spPr>
            <a:xfrm>
              <a:off x="1177387" y="4020552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04DA3F6-C363-8807-EC62-C6F1D5EA1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5245" y="4168410"/>
              <a:ext cx="604283" cy="604283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F0B01F8-F382-011C-9DA7-77DAD93723A6}"/>
              </a:ext>
            </a:extLst>
          </p:cNvPr>
          <p:cNvGrpSpPr/>
          <p:nvPr/>
        </p:nvGrpSpPr>
        <p:grpSpPr>
          <a:xfrm>
            <a:off x="546564" y="4393922"/>
            <a:ext cx="738000" cy="738000"/>
            <a:chOff x="2025812" y="4020551"/>
            <a:chExt cx="900000" cy="900000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72E93189-DE7A-CBC6-5C45-B47285263936}"/>
                </a:ext>
              </a:extLst>
            </p:cNvPr>
            <p:cNvSpPr/>
            <p:nvPr/>
          </p:nvSpPr>
          <p:spPr>
            <a:xfrm>
              <a:off x="2025812" y="402055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9A92DCCD-BA6E-A292-AA6E-C7CAD28E3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9397" y="4134136"/>
              <a:ext cx="672829" cy="672829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17E97F7-B30A-EFE5-E80A-A2FD684491BB}"/>
              </a:ext>
            </a:extLst>
          </p:cNvPr>
          <p:cNvGrpSpPr/>
          <p:nvPr/>
        </p:nvGrpSpPr>
        <p:grpSpPr>
          <a:xfrm>
            <a:off x="3414151" y="859842"/>
            <a:ext cx="4448196" cy="386022"/>
            <a:chOff x="3173808" y="156164"/>
            <a:chExt cx="2426891" cy="386022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19C86ED0-A715-6253-D3FE-87D503B5E542}"/>
                </a:ext>
              </a:extLst>
            </p:cNvPr>
            <p:cNvSpPr/>
            <p:nvPr/>
          </p:nvSpPr>
          <p:spPr>
            <a:xfrm>
              <a:off x="3174792" y="156164"/>
              <a:ext cx="2425907" cy="376083"/>
            </a:xfrm>
            <a:prstGeom prst="roundRect">
              <a:avLst/>
            </a:prstGeom>
            <a:solidFill>
              <a:srgbClr val="FFF75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03234A0-2A76-3A54-2876-CD75F38E5957}"/>
                </a:ext>
              </a:extLst>
            </p:cNvPr>
            <p:cNvSpPr txBox="1"/>
            <p:nvPr/>
          </p:nvSpPr>
          <p:spPr>
            <a:xfrm>
              <a:off x="3173808" y="172854"/>
              <a:ext cx="2425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#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고객 유형별</a:t>
              </a:r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(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성별</a:t>
              </a:r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, 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나이</a:t>
              </a:r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), 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베스트 메뉴 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C261B3D-97A2-1E5F-931E-13C813D92157}"/>
              </a:ext>
            </a:extLst>
          </p:cNvPr>
          <p:cNvGrpSpPr/>
          <p:nvPr/>
        </p:nvGrpSpPr>
        <p:grpSpPr>
          <a:xfrm>
            <a:off x="557444" y="1721575"/>
            <a:ext cx="739158" cy="739158"/>
            <a:chOff x="3073671" y="4088009"/>
            <a:chExt cx="900000" cy="900000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60698A9-DDF2-4BE2-8C3A-A0AF19806BD2}"/>
                </a:ext>
              </a:extLst>
            </p:cNvPr>
            <p:cNvSpPr/>
            <p:nvPr/>
          </p:nvSpPr>
          <p:spPr>
            <a:xfrm>
              <a:off x="3073671" y="4088009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C6D5BC06-4EF5-1088-F8F9-D6B10A12B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1482" y="4180602"/>
              <a:ext cx="662619" cy="662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089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A628DAE-1A96-C6FC-580F-E3A4D0DCEB4F}"/>
              </a:ext>
            </a:extLst>
          </p:cNvPr>
          <p:cNvSpPr/>
          <p:nvPr/>
        </p:nvSpPr>
        <p:spPr>
          <a:xfrm>
            <a:off x="444029" y="399307"/>
            <a:ext cx="33348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문제점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800" dirty="0"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및 </a:t>
            </a:r>
            <a:endParaRPr lang="en-US" altLang="ko-KR" sz="2800" dirty="0"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매출 증대 방안 </a:t>
            </a:r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</a:t>
            </a:r>
            <a:endParaRPr lang="ko-KR" altLang="en-US" sz="2800" dirty="0">
              <a:ln w="19050">
                <a:solidFill>
                  <a:sysClr val="windowText" lastClr="000000"/>
                </a:solidFill>
              </a:ln>
              <a:solidFill>
                <a:srgbClr val="FFF31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339290544"/>
              </p:ext>
            </p:extLst>
          </p:nvPr>
        </p:nvGraphicFramePr>
        <p:xfrm>
          <a:off x="444029" y="1813949"/>
          <a:ext cx="7975041" cy="4463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A49E096-101D-DB13-477A-C9C3751AA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663810"/>
              </p:ext>
            </p:extLst>
          </p:nvPr>
        </p:nvGraphicFramePr>
        <p:xfrm>
          <a:off x="8843058" y="1805789"/>
          <a:ext cx="2797217" cy="416396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59651">
                  <a:extLst>
                    <a:ext uri="{9D8B030D-6E8A-4147-A177-3AD203B41FA5}">
                      <a16:colId xmlns:a16="http://schemas.microsoft.com/office/drawing/2014/main" val="1112447607"/>
                    </a:ext>
                  </a:extLst>
                </a:gridCol>
                <a:gridCol w="1035714">
                  <a:extLst>
                    <a:ext uri="{9D8B030D-6E8A-4147-A177-3AD203B41FA5}">
                      <a16:colId xmlns:a16="http://schemas.microsoft.com/office/drawing/2014/main" val="857834088"/>
                    </a:ext>
                  </a:extLst>
                </a:gridCol>
                <a:gridCol w="1201852">
                  <a:extLst>
                    <a:ext uri="{9D8B030D-6E8A-4147-A177-3AD203B41FA5}">
                      <a16:colId xmlns:a16="http://schemas.microsoft.com/office/drawing/2014/main" val="432008614"/>
                    </a:ext>
                  </a:extLst>
                </a:gridCol>
              </a:tblGrid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성별</a:t>
                      </a:r>
                      <a:endParaRPr lang="ko-KR" sz="1100" b="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CBD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 err="1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나이대</a:t>
                      </a:r>
                      <a:endParaRPr lang="ko-KR" sz="1100" b="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CBD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b="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메뉴</a:t>
                      </a:r>
                      <a:endParaRPr lang="ko-KR" sz="1100" b="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C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279466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여성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10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 이하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 err="1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왕돈까스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302140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여성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20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 err="1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아이스티노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5951930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여성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30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 err="1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햄샌드위치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759046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여성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40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아메리카노</a:t>
                      </a:r>
                      <a:endParaRPr lang="ko-KR" sz="1100" kern="10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8580669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여성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50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순두부찌개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764728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여성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60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 이상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비빔밥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95756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남자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10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 이하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 err="1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치즈돈까스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752775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남자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20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 err="1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아이스티노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1189218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남자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30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아메리카노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20110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남자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40</a:t>
                      </a:r>
                      <a:r>
                        <a:rPr lang="ko-KR" sz="1400" kern="10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100" kern="10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순두부찌개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5330678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남자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50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부대찌개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253995"/>
                  </a:ext>
                </a:extLst>
              </a:tr>
              <a:tr h="32030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남자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60</a:t>
                      </a: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 이상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부대찌개</a:t>
                      </a:r>
                      <a:endParaRPr lang="ko-KR" sz="110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2823447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11753494-0372-9B19-EE75-0F1B2EDD668A}"/>
              </a:ext>
            </a:extLst>
          </p:cNvPr>
          <p:cNvGrpSpPr/>
          <p:nvPr/>
        </p:nvGrpSpPr>
        <p:grpSpPr>
          <a:xfrm>
            <a:off x="3414151" y="859842"/>
            <a:ext cx="4448196" cy="386022"/>
            <a:chOff x="3173808" y="156164"/>
            <a:chExt cx="2426891" cy="38602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27D5C39-B899-3B7E-4538-7FC7BFDAA9A1}"/>
                </a:ext>
              </a:extLst>
            </p:cNvPr>
            <p:cNvSpPr/>
            <p:nvPr/>
          </p:nvSpPr>
          <p:spPr>
            <a:xfrm>
              <a:off x="3174792" y="156164"/>
              <a:ext cx="2425907" cy="376083"/>
            </a:xfrm>
            <a:prstGeom prst="roundRect">
              <a:avLst/>
            </a:prstGeom>
            <a:solidFill>
              <a:srgbClr val="FFF75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48B731-0B75-CAF0-4731-D33FFE2C515B}"/>
                </a:ext>
              </a:extLst>
            </p:cNvPr>
            <p:cNvSpPr txBox="1"/>
            <p:nvPr/>
          </p:nvSpPr>
          <p:spPr>
            <a:xfrm>
              <a:off x="3173808" y="172854"/>
              <a:ext cx="2425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#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고객 유형별</a:t>
              </a:r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(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성별</a:t>
              </a:r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, 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나이</a:t>
              </a:r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), 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베스트 메뉴 </a:t>
              </a:r>
            </a:p>
          </p:txBody>
        </p:sp>
      </p:grpSp>
      <p:sp>
        <p:nvSpPr>
          <p:cNvPr id="8" name="모서리가 둥근 직사각형 7"/>
          <p:cNvSpPr/>
          <p:nvPr/>
        </p:nvSpPr>
        <p:spPr>
          <a:xfrm>
            <a:off x="1908333" y="2242574"/>
            <a:ext cx="6510737" cy="1453126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34E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39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6D1EB219-B76A-FBC0-7ABB-EE31D6714D72}"/>
              </a:ext>
            </a:extLst>
          </p:cNvPr>
          <p:cNvGrpSpPr/>
          <p:nvPr/>
        </p:nvGrpSpPr>
        <p:grpSpPr>
          <a:xfrm>
            <a:off x="231922" y="165178"/>
            <a:ext cx="11728156" cy="6527644"/>
            <a:chOff x="374268" y="1057737"/>
            <a:chExt cx="11516494" cy="5560539"/>
          </a:xfrm>
        </p:grpSpPr>
        <p:sp>
          <p:nvSpPr>
            <p:cNvPr id="31" name="자유형 28">
              <a:extLst>
                <a:ext uri="{FF2B5EF4-FFF2-40B4-BE49-F238E27FC236}">
                  <a16:creationId xmlns:a16="http://schemas.microsoft.com/office/drawing/2014/main" id="{ACB4EA5B-BB6D-F301-CF7F-0A2AC538FDE0}"/>
                </a:ext>
              </a:extLst>
            </p:cNvPr>
            <p:cNvSpPr/>
            <p:nvPr/>
          </p:nvSpPr>
          <p:spPr>
            <a:xfrm>
              <a:off x="374268" y="1057737"/>
              <a:ext cx="11516494" cy="5560539"/>
            </a:xfrm>
            <a:custGeom>
              <a:avLst/>
              <a:gdLst>
                <a:gd name="connsiteX0" fmla="*/ 377950 w 11516494"/>
                <a:gd name="connsiteY0" fmla="*/ 0 h 5560539"/>
                <a:gd name="connsiteX1" fmla="*/ 518975 w 11516494"/>
                <a:gd name="connsiteY1" fmla="*/ 0 h 5560539"/>
                <a:gd name="connsiteX2" fmla="*/ 518975 w 11516494"/>
                <a:gd name="connsiteY2" fmla="*/ 93450 h 5560539"/>
                <a:gd name="connsiteX3" fmla="*/ 484384 w 11516494"/>
                <a:gd name="connsiteY3" fmla="*/ 116771 h 5560539"/>
                <a:gd name="connsiteX4" fmla="*/ 450568 w 11516494"/>
                <a:gd name="connsiteY4" fmla="*/ 198411 h 5560539"/>
                <a:gd name="connsiteX5" fmla="*/ 566023 w 11516494"/>
                <a:gd name="connsiteY5" fmla="*/ 313866 h 5560539"/>
                <a:gd name="connsiteX6" fmla="*/ 681478 w 11516494"/>
                <a:gd name="connsiteY6" fmla="*/ 198411 h 5560539"/>
                <a:gd name="connsiteX7" fmla="*/ 647662 w 11516494"/>
                <a:gd name="connsiteY7" fmla="*/ 116771 h 5560539"/>
                <a:gd name="connsiteX8" fmla="*/ 613071 w 11516494"/>
                <a:gd name="connsiteY8" fmla="*/ 93450 h 5560539"/>
                <a:gd name="connsiteX9" fmla="*/ 613071 w 11516494"/>
                <a:gd name="connsiteY9" fmla="*/ 0 h 5560539"/>
                <a:gd name="connsiteX10" fmla="*/ 949325 w 11516494"/>
                <a:gd name="connsiteY10" fmla="*/ 0 h 5560539"/>
                <a:gd name="connsiteX11" fmla="*/ 949325 w 11516494"/>
                <a:gd name="connsiteY11" fmla="*/ 93450 h 5560539"/>
                <a:gd name="connsiteX12" fmla="*/ 914734 w 11516494"/>
                <a:gd name="connsiteY12" fmla="*/ 116771 h 5560539"/>
                <a:gd name="connsiteX13" fmla="*/ 880918 w 11516494"/>
                <a:gd name="connsiteY13" fmla="*/ 198410 h 5560539"/>
                <a:gd name="connsiteX14" fmla="*/ 996373 w 11516494"/>
                <a:gd name="connsiteY14" fmla="*/ 313866 h 5560539"/>
                <a:gd name="connsiteX15" fmla="*/ 1111828 w 11516494"/>
                <a:gd name="connsiteY15" fmla="*/ 198410 h 5560539"/>
                <a:gd name="connsiteX16" fmla="*/ 1078012 w 11516494"/>
                <a:gd name="connsiteY16" fmla="*/ 116771 h 5560539"/>
                <a:gd name="connsiteX17" fmla="*/ 1043421 w 11516494"/>
                <a:gd name="connsiteY17" fmla="*/ 93450 h 5560539"/>
                <a:gd name="connsiteX18" fmla="*/ 1043421 w 11516494"/>
                <a:gd name="connsiteY18" fmla="*/ 0 h 5560539"/>
                <a:gd name="connsiteX19" fmla="*/ 1379675 w 11516494"/>
                <a:gd name="connsiteY19" fmla="*/ 0 h 5560539"/>
                <a:gd name="connsiteX20" fmla="*/ 1379675 w 11516494"/>
                <a:gd name="connsiteY20" fmla="*/ 93450 h 5560539"/>
                <a:gd name="connsiteX21" fmla="*/ 1345083 w 11516494"/>
                <a:gd name="connsiteY21" fmla="*/ 116771 h 5560539"/>
                <a:gd name="connsiteX22" fmla="*/ 1311268 w 11516494"/>
                <a:gd name="connsiteY22" fmla="*/ 198410 h 5560539"/>
                <a:gd name="connsiteX23" fmla="*/ 1426722 w 11516494"/>
                <a:gd name="connsiteY23" fmla="*/ 313866 h 5560539"/>
                <a:gd name="connsiteX24" fmla="*/ 1542178 w 11516494"/>
                <a:gd name="connsiteY24" fmla="*/ 198410 h 5560539"/>
                <a:gd name="connsiteX25" fmla="*/ 1508362 w 11516494"/>
                <a:gd name="connsiteY25" fmla="*/ 116771 h 5560539"/>
                <a:gd name="connsiteX26" fmla="*/ 1473770 w 11516494"/>
                <a:gd name="connsiteY26" fmla="*/ 93450 h 5560539"/>
                <a:gd name="connsiteX27" fmla="*/ 1473770 w 11516494"/>
                <a:gd name="connsiteY27" fmla="*/ 0 h 5560539"/>
                <a:gd name="connsiteX28" fmla="*/ 1810025 w 11516494"/>
                <a:gd name="connsiteY28" fmla="*/ 0 h 5560539"/>
                <a:gd name="connsiteX29" fmla="*/ 1810025 w 11516494"/>
                <a:gd name="connsiteY29" fmla="*/ 93450 h 5560539"/>
                <a:gd name="connsiteX30" fmla="*/ 1775433 w 11516494"/>
                <a:gd name="connsiteY30" fmla="*/ 116771 h 5560539"/>
                <a:gd name="connsiteX31" fmla="*/ 1741619 w 11516494"/>
                <a:gd name="connsiteY31" fmla="*/ 198410 h 5560539"/>
                <a:gd name="connsiteX32" fmla="*/ 1857072 w 11516494"/>
                <a:gd name="connsiteY32" fmla="*/ 313865 h 5560539"/>
                <a:gd name="connsiteX33" fmla="*/ 1972528 w 11516494"/>
                <a:gd name="connsiteY33" fmla="*/ 198410 h 5560539"/>
                <a:gd name="connsiteX34" fmla="*/ 1938712 w 11516494"/>
                <a:gd name="connsiteY34" fmla="*/ 116771 h 5560539"/>
                <a:gd name="connsiteX35" fmla="*/ 1904122 w 11516494"/>
                <a:gd name="connsiteY35" fmla="*/ 93450 h 5560539"/>
                <a:gd name="connsiteX36" fmla="*/ 1904122 w 11516494"/>
                <a:gd name="connsiteY36" fmla="*/ 0 h 5560539"/>
                <a:gd name="connsiteX37" fmla="*/ 2240376 w 11516494"/>
                <a:gd name="connsiteY37" fmla="*/ 0 h 5560539"/>
                <a:gd name="connsiteX38" fmla="*/ 2240376 w 11516494"/>
                <a:gd name="connsiteY38" fmla="*/ 93055 h 5560539"/>
                <a:gd name="connsiteX39" fmla="*/ 2205785 w 11516494"/>
                <a:gd name="connsiteY39" fmla="*/ 116377 h 5560539"/>
                <a:gd name="connsiteX40" fmla="*/ 2171969 w 11516494"/>
                <a:gd name="connsiteY40" fmla="*/ 198016 h 5560539"/>
                <a:gd name="connsiteX41" fmla="*/ 2287424 w 11516494"/>
                <a:gd name="connsiteY41" fmla="*/ 313471 h 5560539"/>
                <a:gd name="connsiteX42" fmla="*/ 2402878 w 11516494"/>
                <a:gd name="connsiteY42" fmla="*/ 198016 h 5560539"/>
                <a:gd name="connsiteX43" fmla="*/ 2369063 w 11516494"/>
                <a:gd name="connsiteY43" fmla="*/ 116377 h 5560539"/>
                <a:gd name="connsiteX44" fmla="*/ 2334471 w 11516494"/>
                <a:gd name="connsiteY44" fmla="*/ 93055 h 5560539"/>
                <a:gd name="connsiteX45" fmla="*/ 2334471 w 11516494"/>
                <a:gd name="connsiteY45" fmla="*/ 0 h 5560539"/>
                <a:gd name="connsiteX46" fmla="*/ 2670725 w 11516494"/>
                <a:gd name="connsiteY46" fmla="*/ 0 h 5560539"/>
                <a:gd name="connsiteX47" fmla="*/ 2670725 w 11516494"/>
                <a:gd name="connsiteY47" fmla="*/ 92661 h 5560539"/>
                <a:gd name="connsiteX48" fmla="*/ 2636133 w 11516494"/>
                <a:gd name="connsiteY48" fmla="*/ 115983 h 5560539"/>
                <a:gd name="connsiteX49" fmla="*/ 2602317 w 11516494"/>
                <a:gd name="connsiteY49" fmla="*/ 197622 h 5560539"/>
                <a:gd name="connsiteX50" fmla="*/ 2717772 w 11516494"/>
                <a:gd name="connsiteY50" fmla="*/ 313077 h 5560539"/>
                <a:gd name="connsiteX51" fmla="*/ 2833227 w 11516494"/>
                <a:gd name="connsiteY51" fmla="*/ 197622 h 5560539"/>
                <a:gd name="connsiteX52" fmla="*/ 2799411 w 11516494"/>
                <a:gd name="connsiteY52" fmla="*/ 115983 h 5560539"/>
                <a:gd name="connsiteX53" fmla="*/ 2764820 w 11516494"/>
                <a:gd name="connsiteY53" fmla="*/ 92661 h 5560539"/>
                <a:gd name="connsiteX54" fmla="*/ 2764820 w 11516494"/>
                <a:gd name="connsiteY54" fmla="*/ 0 h 5560539"/>
                <a:gd name="connsiteX55" fmla="*/ 3101074 w 11516494"/>
                <a:gd name="connsiteY55" fmla="*/ 0 h 5560539"/>
                <a:gd name="connsiteX56" fmla="*/ 3101074 w 11516494"/>
                <a:gd name="connsiteY56" fmla="*/ 92267 h 5560539"/>
                <a:gd name="connsiteX57" fmla="*/ 3066483 w 11516494"/>
                <a:gd name="connsiteY57" fmla="*/ 115589 h 5560539"/>
                <a:gd name="connsiteX58" fmla="*/ 3032667 w 11516494"/>
                <a:gd name="connsiteY58" fmla="*/ 197228 h 5560539"/>
                <a:gd name="connsiteX59" fmla="*/ 3148123 w 11516494"/>
                <a:gd name="connsiteY59" fmla="*/ 312683 h 5560539"/>
                <a:gd name="connsiteX60" fmla="*/ 3263577 w 11516494"/>
                <a:gd name="connsiteY60" fmla="*/ 197228 h 5560539"/>
                <a:gd name="connsiteX61" fmla="*/ 3229761 w 11516494"/>
                <a:gd name="connsiteY61" fmla="*/ 115589 h 5560539"/>
                <a:gd name="connsiteX62" fmla="*/ 3195170 w 11516494"/>
                <a:gd name="connsiteY62" fmla="*/ 92267 h 5560539"/>
                <a:gd name="connsiteX63" fmla="*/ 3195170 w 11516494"/>
                <a:gd name="connsiteY63" fmla="*/ 0 h 5560539"/>
                <a:gd name="connsiteX64" fmla="*/ 3531424 w 11516494"/>
                <a:gd name="connsiteY64" fmla="*/ 0 h 5560539"/>
                <a:gd name="connsiteX65" fmla="*/ 3531424 w 11516494"/>
                <a:gd name="connsiteY65" fmla="*/ 91872 h 5560539"/>
                <a:gd name="connsiteX66" fmla="*/ 3496834 w 11516494"/>
                <a:gd name="connsiteY66" fmla="*/ 115195 h 5560539"/>
                <a:gd name="connsiteX67" fmla="*/ 3463017 w 11516494"/>
                <a:gd name="connsiteY67" fmla="*/ 196834 h 5560539"/>
                <a:gd name="connsiteX68" fmla="*/ 3578472 w 11516494"/>
                <a:gd name="connsiteY68" fmla="*/ 312289 h 5560539"/>
                <a:gd name="connsiteX69" fmla="*/ 3693927 w 11516494"/>
                <a:gd name="connsiteY69" fmla="*/ 196834 h 5560539"/>
                <a:gd name="connsiteX70" fmla="*/ 3660111 w 11516494"/>
                <a:gd name="connsiteY70" fmla="*/ 115195 h 5560539"/>
                <a:gd name="connsiteX71" fmla="*/ 3625520 w 11516494"/>
                <a:gd name="connsiteY71" fmla="*/ 91872 h 5560539"/>
                <a:gd name="connsiteX72" fmla="*/ 3625520 w 11516494"/>
                <a:gd name="connsiteY72" fmla="*/ 0 h 5560539"/>
                <a:gd name="connsiteX73" fmla="*/ 3961771 w 11516494"/>
                <a:gd name="connsiteY73" fmla="*/ 0 h 5560539"/>
                <a:gd name="connsiteX74" fmla="*/ 3961771 w 11516494"/>
                <a:gd name="connsiteY74" fmla="*/ 91479 h 5560539"/>
                <a:gd name="connsiteX75" fmla="*/ 3927180 w 11516494"/>
                <a:gd name="connsiteY75" fmla="*/ 114801 h 5560539"/>
                <a:gd name="connsiteX76" fmla="*/ 3893364 w 11516494"/>
                <a:gd name="connsiteY76" fmla="*/ 196440 h 5560539"/>
                <a:gd name="connsiteX77" fmla="*/ 4008819 w 11516494"/>
                <a:gd name="connsiteY77" fmla="*/ 311895 h 5560539"/>
                <a:gd name="connsiteX78" fmla="*/ 4124275 w 11516494"/>
                <a:gd name="connsiteY78" fmla="*/ 196440 h 5560539"/>
                <a:gd name="connsiteX79" fmla="*/ 4090458 w 11516494"/>
                <a:gd name="connsiteY79" fmla="*/ 114801 h 5560539"/>
                <a:gd name="connsiteX80" fmla="*/ 4055867 w 11516494"/>
                <a:gd name="connsiteY80" fmla="*/ 91479 h 5560539"/>
                <a:gd name="connsiteX81" fmla="*/ 4055867 w 11516494"/>
                <a:gd name="connsiteY81" fmla="*/ 0 h 5560539"/>
                <a:gd name="connsiteX82" fmla="*/ 4392121 w 11516494"/>
                <a:gd name="connsiteY82" fmla="*/ 0 h 5560539"/>
                <a:gd name="connsiteX83" fmla="*/ 4392121 w 11516494"/>
                <a:gd name="connsiteY83" fmla="*/ 91085 h 5560539"/>
                <a:gd name="connsiteX84" fmla="*/ 4357531 w 11516494"/>
                <a:gd name="connsiteY84" fmla="*/ 114406 h 5560539"/>
                <a:gd name="connsiteX85" fmla="*/ 4323715 w 11516494"/>
                <a:gd name="connsiteY85" fmla="*/ 196045 h 5560539"/>
                <a:gd name="connsiteX86" fmla="*/ 4439170 w 11516494"/>
                <a:gd name="connsiteY86" fmla="*/ 311500 h 5560539"/>
                <a:gd name="connsiteX87" fmla="*/ 4554624 w 11516494"/>
                <a:gd name="connsiteY87" fmla="*/ 196045 h 5560539"/>
                <a:gd name="connsiteX88" fmla="*/ 4520809 w 11516494"/>
                <a:gd name="connsiteY88" fmla="*/ 114406 h 5560539"/>
                <a:gd name="connsiteX89" fmla="*/ 4486217 w 11516494"/>
                <a:gd name="connsiteY89" fmla="*/ 91085 h 5560539"/>
                <a:gd name="connsiteX90" fmla="*/ 4486217 w 11516494"/>
                <a:gd name="connsiteY90" fmla="*/ 0 h 5560539"/>
                <a:gd name="connsiteX91" fmla="*/ 4822471 w 11516494"/>
                <a:gd name="connsiteY91" fmla="*/ 0 h 5560539"/>
                <a:gd name="connsiteX92" fmla="*/ 4822471 w 11516494"/>
                <a:gd name="connsiteY92" fmla="*/ 90690 h 5560539"/>
                <a:gd name="connsiteX93" fmla="*/ 4787880 w 11516494"/>
                <a:gd name="connsiteY93" fmla="*/ 114013 h 5560539"/>
                <a:gd name="connsiteX94" fmla="*/ 4754065 w 11516494"/>
                <a:gd name="connsiteY94" fmla="*/ 195651 h 5560539"/>
                <a:gd name="connsiteX95" fmla="*/ 4869519 w 11516494"/>
                <a:gd name="connsiteY95" fmla="*/ 311107 h 5560539"/>
                <a:gd name="connsiteX96" fmla="*/ 4984975 w 11516494"/>
                <a:gd name="connsiteY96" fmla="*/ 195651 h 5560539"/>
                <a:gd name="connsiteX97" fmla="*/ 4951158 w 11516494"/>
                <a:gd name="connsiteY97" fmla="*/ 114013 h 5560539"/>
                <a:gd name="connsiteX98" fmla="*/ 4916567 w 11516494"/>
                <a:gd name="connsiteY98" fmla="*/ 90690 h 5560539"/>
                <a:gd name="connsiteX99" fmla="*/ 4916567 w 11516494"/>
                <a:gd name="connsiteY99" fmla="*/ 0 h 5560539"/>
                <a:gd name="connsiteX100" fmla="*/ 5252822 w 11516494"/>
                <a:gd name="connsiteY100" fmla="*/ 0 h 5560539"/>
                <a:gd name="connsiteX101" fmla="*/ 5252822 w 11516494"/>
                <a:gd name="connsiteY101" fmla="*/ 90297 h 5560539"/>
                <a:gd name="connsiteX102" fmla="*/ 5218230 w 11516494"/>
                <a:gd name="connsiteY102" fmla="*/ 113618 h 5560539"/>
                <a:gd name="connsiteX103" fmla="*/ 5184415 w 11516494"/>
                <a:gd name="connsiteY103" fmla="*/ 195257 h 5560539"/>
                <a:gd name="connsiteX104" fmla="*/ 5299869 w 11516494"/>
                <a:gd name="connsiteY104" fmla="*/ 310713 h 5560539"/>
                <a:gd name="connsiteX105" fmla="*/ 5415325 w 11516494"/>
                <a:gd name="connsiteY105" fmla="*/ 195257 h 5560539"/>
                <a:gd name="connsiteX106" fmla="*/ 5381508 w 11516494"/>
                <a:gd name="connsiteY106" fmla="*/ 113618 h 5560539"/>
                <a:gd name="connsiteX107" fmla="*/ 5346917 w 11516494"/>
                <a:gd name="connsiteY107" fmla="*/ 90297 h 5560539"/>
                <a:gd name="connsiteX108" fmla="*/ 5346917 w 11516494"/>
                <a:gd name="connsiteY108" fmla="*/ 0 h 5560539"/>
                <a:gd name="connsiteX109" fmla="*/ 5683171 w 11516494"/>
                <a:gd name="connsiteY109" fmla="*/ 0 h 5560539"/>
                <a:gd name="connsiteX110" fmla="*/ 5683171 w 11516494"/>
                <a:gd name="connsiteY110" fmla="*/ 89902 h 5560539"/>
                <a:gd name="connsiteX111" fmla="*/ 5648580 w 11516494"/>
                <a:gd name="connsiteY111" fmla="*/ 113224 h 5560539"/>
                <a:gd name="connsiteX112" fmla="*/ 5614764 w 11516494"/>
                <a:gd name="connsiteY112" fmla="*/ 194864 h 5560539"/>
                <a:gd name="connsiteX113" fmla="*/ 5730219 w 11516494"/>
                <a:gd name="connsiteY113" fmla="*/ 310319 h 5560539"/>
                <a:gd name="connsiteX114" fmla="*/ 5845674 w 11516494"/>
                <a:gd name="connsiteY114" fmla="*/ 194864 h 5560539"/>
                <a:gd name="connsiteX115" fmla="*/ 5811858 w 11516494"/>
                <a:gd name="connsiteY115" fmla="*/ 113224 h 5560539"/>
                <a:gd name="connsiteX116" fmla="*/ 5777267 w 11516494"/>
                <a:gd name="connsiteY116" fmla="*/ 89902 h 5560539"/>
                <a:gd name="connsiteX117" fmla="*/ 5777267 w 11516494"/>
                <a:gd name="connsiteY117" fmla="*/ 0 h 5560539"/>
                <a:gd name="connsiteX118" fmla="*/ 6113521 w 11516494"/>
                <a:gd name="connsiteY118" fmla="*/ 0 h 5560539"/>
                <a:gd name="connsiteX119" fmla="*/ 6113521 w 11516494"/>
                <a:gd name="connsiteY119" fmla="*/ 89508 h 5560539"/>
                <a:gd name="connsiteX120" fmla="*/ 6078930 w 11516494"/>
                <a:gd name="connsiteY120" fmla="*/ 112830 h 5560539"/>
                <a:gd name="connsiteX121" fmla="*/ 6045114 w 11516494"/>
                <a:gd name="connsiteY121" fmla="*/ 194469 h 5560539"/>
                <a:gd name="connsiteX122" fmla="*/ 6160569 w 11516494"/>
                <a:gd name="connsiteY122" fmla="*/ 309924 h 5560539"/>
                <a:gd name="connsiteX123" fmla="*/ 6276024 w 11516494"/>
                <a:gd name="connsiteY123" fmla="*/ 194469 h 5560539"/>
                <a:gd name="connsiteX124" fmla="*/ 6242208 w 11516494"/>
                <a:gd name="connsiteY124" fmla="*/ 112830 h 5560539"/>
                <a:gd name="connsiteX125" fmla="*/ 6207617 w 11516494"/>
                <a:gd name="connsiteY125" fmla="*/ 89508 h 5560539"/>
                <a:gd name="connsiteX126" fmla="*/ 6207617 w 11516494"/>
                <a:gd name="connsiteY126" fmla="*/ 0 h 5560539"/>
                <a:gd name="connsiteX127" fmla="*/ 6543871 w 11516494"/>
                <a:gd name="connsiteY127" fmla="*/ 0 h 5560539"/>
                <a:gd name="connsiteX128" fmla="*/ 6543871 w 11516494"/>
                <a:gd name="connsiteY128" fmla="*/ 89114 h 5560539"/>
                <a:gd name="connsiteX129" fmla="*/ 6509280 w 11516494"/>
                <a:gd name="connsiteY129" fmla="*/ 112436 h 5560539"/>
                <a:gd name="connsiteX130" fmla="*/ 6475464 w 11516494"/>
                <a:gd name="connsiteY130" fmla="*/ 194075 h 5560539"/>
                <a:gd name="connsiteX131" fmla="*/ 6590919 w 11516494"/>
                <a:gd name="connsiteY131" fmla="*/ 309530 h 5560539"/>
                <a:gd name="connsiteX132" fmla="*/ 6706374 w 11516494"/>
                <a:gd name="connsiteY132" fmla="*/ 194075 h 5560539"/>
                <a:gd name="connsiteX133" fmla="*/ 6672558 w 11516494"/>
                <a:gd name="connsiteY133" fmla="*/ 112436 h 5560539"/>
                <a:gd name="connsiteX134" fmla="*/ 6637967 w 11516494"/>
                <a:gd name="connsiteY134" fmla="*/ 89114 h 5560539"/>
                <a:gd name="connsiteX135" fmla="*/ 6637967 w 11516494"/>
                <a:gd name="connsiteY135" fmla="*/ 0 h 5560539"/>
                <a:gd name="connsiteX136" fmla="*/ 6974221 w 11516494"/>
                <a:gd name="connsiteY136" fmla="*/ 0 h 5560539"/>
                <a:gd name="connsiteX137" fmla="*/ 6974221 w 11516494"/>
                <a:gd name="connsiteY137" fmla="*/ 88720 h 5560539"/>
                <a:gd name="connsiteX138" fmla="*/ 6939630 w 11516494"/>
                <a:gd name="connsiteY138" fmla="*/ 112042 h 5560539"/>
                <a:gd name="connsiteX139" fmla="*/ 6905814 w 11516494"/>
                <a:gd name="connsiteY139" fmla="*/ 193681 h 5560539"/>
                <a:gd name="connsiteX140" fmla="*/ 7021269 w 11516494"/>
                <a:gd name="connsiteY140" fmla="*/ 309136 h 5560539"/>
                <a:gd name="connsiteX141" fmla="*/ 7136724 w 11516494"/>
                <a:gd name="connsiteY141" fmla="*/ 193681 h 5560539"/>
                <a:gd name="connsiteX142" fmla="*/ 7102908 w 11516494"/>
                <a:gd name="connsiteY142" fmla="*/ 112042 h 5560539"/>
                <a:gd name="connsiteX143" fmla="*/ 7068317 w 11516494"/>
                <a:gd name="connsiteY143" fmla="*/ 88720 h 5560539"/>
                <a:gd name="connsiteX144" fmla="*/ 7068317 w 11516494"/>
                <a:gd name="connsiteY144" fmla="*/ 0 h 5560539"/>
                <a:gd name="connsiteX145" fmla="*/ 7404571 w 11516494"/>
                <a:gd name="connsiteY145" fmla="*/ 0 h 5560539"/>
                <a:gd name="connsiteX146" fmla="*/ 7404571 w 11516494"/>
                <a:gd name="connsiteY146" fmla="*/ 88326 h 5560539"/>
                <a:gd name="connsiteX147" fmla="*/ 7369980 w 11516494"/>
                <a:gd name="connsiteY147" fmla="*/ 111648 h 5560539"/>
                <a:gd name="connsiteX148" fmla="*/ 7336164 w 11516494"/>
                <a:gd name="connsiteY148" fmla="*/ 193287 h 5560539"/>
                <a:gd name="connsiteX149" fmla="*/ 7451619 w 11516494"/>
                <a:gd name="connsiteY149" fmla="*/ 308742 h 5560539"/>
                <a:gd name="connsiteX150" fmla="*/ 7567074 w 11516494"/>
                <a:gd name="connsiteY150" fmla="*/ 193287 h 5560539"/>
                <a:gd name="connsiteX151" fmla="*/ 7533258 w 11516494"/>
                <a:gd name="connsiteY151" fmla="*/ 111648 h 5560539"/>
                <a:gd name="connsiteX152" fmla="*/ 7498667 w 11516494"/>
                <a:gd name="connsiteY152" fmla="*/ 88326 h 5560539"/>
                <a:gd name="connsiteX153" fmla="*/ 7498667 w 11516494"/>
                <a:gd name="connsiteY153" fmla="*/ 0 h 5560539"/>
                <a:gd name="connsiteX154" fmla="*/ 7834921 w 11516494"/>
                <a:gd name="connsiteY154" fmla="*/ 0 h 5560539"/>
                <a:gd name="connsiteX155" fmla="*/ 7834921 w 11516494"/>
                <a:gd name="connsiteY155" fmla="*/ 87932 h 5560539"/>
                <a:gd name="connsiteX156" fmla="*/ 7800330 w 11516494"/>
                <a:gd name="connsiteY156" fmla="*/ 111254 h 5560539"/>
                <a:gd name="connsiteX157" fmla="*/ 7766514 w 11516494"/>
                <a:gd name="connsiteY157" fmla="*/ 192893 h 5560539"/>
                <a:gd name="connsiteX158" fmla="*/ 7881969 w 11516494"/>
                <a:gd name="connsiteY158" fmla="*/ 308348 h 5560539"/>
                <a:gd name="connsiteX159" fmla="*/ 7997424 w 11516494"/>
                <a:gd name="connsiteY159" fmla="*/ 192893 h 5560539"/>
                <a:gd name="connsiteX160" fmla="*/ 7963608 w 11516494"/>
                <a:gd name="connsiteY160" fmla="*/ 111254 h 5560539"/>
                <a:gd name="connsiteX161" fmla="*/ 7929017 w 11516494"/>
                <a:gd name="connsiteY161" fmla="*/ 87932 h 5560539"/>
                <a:gd name="connsiteX162" fmla="*/ 7929017 w 11516494"/>
                <a:gd name="connsiteY162" fmla="*/ 0 h 5560539"/>
                <a:gd name="connsiteX163" fmla="*/ 8265271 w 11516494"/>
                <a:gd name="connsiteY163" fmla="*/ 0 h 5560539"/>
                <a:gd name="connsiteX164" fmla="*/ 8265271 w 11516494"/>
                <a:gd name="connsiteY164" fmla="*/ 87538 h 5560539"/>
                <a:gd name="connsiteX165" fmla="*/ 8230680 w 11516494"/>
                <a:gd name="connsiteY165" fmla="*/ 110860 h 5560539"/>
                <a:gd name="connsiteX166" fmla="*/ 8196864 w 11516494"/>
                <a:gd name="connsiteY166" fmla="*/ 192499 h 5560539"/>
                <a:gd name="connsiteX167" fmla="*/ 8312319 w 11516494"/>
                <a:gd name="connsiteY167" fmla="*/ 307954 h 5560539"/>
                <a:gd name="connsiteX168" fmla="*/ 8427774 w 11516494"/>
                <a:gd name="connsiteY168" fmla="*/ 192499 h 5560539"/>
                <a:gd name="connsiteX169" fmla="*/ 8393958 w 11516494"/>
                <a:gd name="connsiteY169" fmla="*/ 110860 h 5560539"/>
                <a:gd name="connsiteX170" fmla="*/ 8359367 w 11516494"/>
                <a:gd name="connsiteY170" fmla="*/ 87538 h 5560539"/>
                <a:gd name="connsiteX171" fmla="*/ 8359367 w 11516494"/>
                <a:gd name="connsiteY171" fmla="*/ 0 h 5560539"/>
                <a:gd name="connsiteX172" fmla="*/ 8695621 w 11516494"/>
                <a:gd name="connsiteY172" fmla="*/ 0 h 5560539"/>
                <a:gd name="connsiteX173" fmla="*/ 8695621 w 11516494"/>
                <a:gd name="connsiteY173" fmla="*/ 87144 h 5560539"/>
                <a:gd name="connsiteX174" fmla="*/ 8661030 w 11516494"/>
                <a:gd name="connsiteY174" fmla="*/ 110465 h 5560539"/>
                <a:gd name="connsiteX175" fmla="*/ 8627214 w 11516494"/>
                <a:gd name="connsiteY175" fmla="*/ 192105 h 5560539"/>
                <a:gd name="connsiteX176" fmla="*/ 8742669 w 11516494"/>
                <a:gd name="connsiteY176" fmla="*/ 307560 h 5560539"/>
                <a:gd name="connsiteX177" fmla="*/ 8858124 w 11516494"/>
                <a:gd name="connsiteY177" fmla="*/ 192105 h 5560539"/>
                <a:gd name="connsiteX178" fmla="*/ 8824308 w 11516494"/>
                <a:gd name="connsiteY178" fmla="*/ 110465 h 5560539"/>
                <a:gd name="connsiteX179" fmla="*/ 8789717 w 11516494"/>
                <a:gd name="connsiteY179" fmla="*/ 87144 h 5560539"/>
                <a:gd name="connsiteX180" fmla="*/ 8789717 w 11516494"/>
                <a:gd name="connsiteY180" fmla="*/ 0 h 5560539"/>
                <a:gd name="connsiteX181" fmla="*/ 9125971 w 11516494"/>
                <a:gd name="connsiteY181" fmla="*/ 0 h 5560539"/>
                <a:gd name="connsiteX182" fmla="*/ 9125971 w 11516494"/>
                <a:gd name="connsiteY182" fmla="*/ 86750 h 5560539"/>
                <a:gd name="connsiteX183" fmla="*/ 9091380 w 11516494"/>
                <a:gd name="connsiteY183" fmla="*/ 110072 h 5560539"/>
                <a:gd name="connsiteX184" fmla="*/ 9057564 w 11516494"/>
                <a:gd name="connsiteY184" fmla="*/ 191710 h 5560539"/>
                <a:gd name="connsiteX185" fmla="*/ 9173019 w 11516494"/>
                <a:gd name="connsiteY185" fmla="*/ 307166 h 5560539"/>
                <a:gd name="connsiteX186" fmla="*/ 9288474 w 11516494"/>
                <a:gd name="connsiteY186" fmla="*/ 191710 h 5560539"/>
                <a:gd name="connsiteX187" fmla="*/ 9254658 w 11516494"/>
                <a:gd name="connsiteY187" fmla="*/ 110072 h 5560539"/>
                <a:gd name="connsiteX188" fmla="*/ 9220067 w 11516494"/>
                <a:gd name="connsiteY188" fmla="*/ 86750 h 5560539"/>
                <a:gd name="connsiteX189" fmla="*/ 9220067 w 11516494"/>
                <a:gd name="connsiteY189" fmla="*/ 0 h 5560539"/>
                <a:gd name="connsiteX190" fmla="*/ 9556321 w 11516494"/>
                <a:gd name="connsiteY190" fmla="*/ 0 h 5560539"/>
                <a:gd name="connsiteX191" fmla="*/ 9556321 w 11516494"/>
                <a:gd name="connsiteY191" fmla="*/ 86355 h 5560539"/>
                <a:gd name="connsiteX192" fmla="*/ 9521730 w 11516494"/>
                <a:gd name="connsiteY192" fmla="*/ 109678 h 5560539"/>
                <a:gd name="connsiteX193" fmla="*/ 9487914 w 11516494"/>
                <a:gd name="connsiteY193" fmla="*/ 191316 h 5560539"/>
                <a:gd name="connsiteX194" fmla="*/ 9603369 w 11516494"/>
                <a:gd name="connsiteY194" fmla="*/ 306771 h 5560539"/>
                <a:gd name="connsiteX195" fmla="*/ 9718824 w 11516494"/>
                <a:gd name="connsiteY195" fmla="*/ 191316 h 5560539"/>
                <a:gd name="connsiteX196" fmla="*/ 9685008 w 11516494"/>
                <a:gd name="connsiteY196" fmla="*/ 109678 h 5560539"/>
                <a:gd name="connsiteX197" fmla="*/ 9650417 w 11516494"/>
                <a:gd name="connsiteY197" fmla="*/ 86355 h 5560539"/>
                <a:gd name="connsiteX198" fmla="*/ 9650417 w 11516494"/>
                <a:gd name="connsiteY198" fmla="*/ 0 h 5560539"/>
                <a:gd name="connsiteX199" fmla="*/ 9986671 w 11516494"/>
                <a:gd name="connsiteY199" fmla="*/ 0 h 5560539"/>
                <a:gd name="connsiteX200" fmla="*/ 9986671 w 11516494"/>
                <a:gd name="connsiteY200" fmla="*/ 85961 h 5560539"/>
                <a:gd name="connsiteX201" fmla="*/ 9952080 w 11516494"/>
                <a:gd name="connsiteY201" fmla="*/ 109283 h 5560539"/>
                <a:gd name="connsiteX202" fmla="*/ 9918264 w 11516494"/>
                <a:gd name="connsiteY202" fmla="*/ 190922 h 5560539"/>
                <a:gd name="connsiteX203" fmla="*/ 10033719 w 11516494"/>
                <a:gd name="connsiteY203" fmla="*/ 306377 h 5560539"/>
                <a:gd name="connsiteX204" fmla="*/ 10149174 w 11516494"/>
                <a:gd name="connsiteY204" fmla="*/ 190922 h 5560539"/>
                <a:gd name="connsiteX205" fmla="*/ 10115358 w 11516494"/>
                <a:gd name="connsiteY205" fmla="*/ 109283 h 5560539"/>
                <a:gd name="connsiteX206" fmla="*/ 10080767 w 11516494"/>
                <a:gd name="connsiteY206" fmla="*/ 85961 h 5560539"/>
                <a:gd name="connsiteX207" fmla="*/ 10080767 w 11516494"/>
                <a:gd name="connsiteY207" fmla="*/ 0 h 5560539"/>
                <a:gd name="connsiteX208" fmla="*/ 10417021 w 11516494"/>
                <a:gd name="connsiteY208" fmla="*/ 0 h 5560539"/>
                <a:gd name="connsiteX209" fmla="*/ 10417021 w 11516494"/>
                <a:gd name="connsiteY209" fmla="*/ 85567 h 5560539"/>
                <a:gd name="connsiteX210" fmla="*/ 10382430 w 11516494"/>
                <a:gd name="connsiteY210" fmla="*/ 108889 h 5560539"/>
                <a:gd name="connsiteX211" fmla="*/ 10348614 w 11516494"/>
                <a:gd name="connsiteY211" fmla="*/ 190528 h 5560539"/>
                <a:gd name="connsiteX212" fmla="*/ 10464069 w 11516494"/>
                <a:gd name="connsiteY212" fmla="*/ 305983 h 5560539"/>
                <a:gd name="connsiteX213" fmla="*/ 10579524 w 11516494"/>
                <a:gd name="connsiteY213" fmla="*/ 190528 h 5560539"/>
                <a:gd name="connsiteX214" fmla="*/ 10545708 w 11516494"/>
                <a:gd name="connsiteY214" fmla="*/ 108889 h 5560539"/>
                <a:gd name="connsiteX215" fmla="*/ 10511117 w 11516494"/>
                <a:gd name="connsiteY215" fmla="*/ 85567 h 5560539"/>
                <a:gd name="connsiteX216" fmla="*/ 10511117 w 11516494"/>
                <a:gd name="connsiteY216" fmla="*/ 0 h 5560539"/>
                <a:gd name="connsiteX217" fmla="*/ 10847360 w 11516494"/>
                <a:gd name="connsiteY217" fmla="*/ 0 h 5560539"/>
                <a:gd name="connsiteX218" fmla="*/ 10847360 w 11516494"/>
                <a:gd name="connsiteY218" fmla="*/ 85173 h 5560539"/>
                <a:gd name="connsiteX219" fmla="*/ 10812769 w 11516494"/>
                <a:gd name="connsiteY219" fmla="*/ 108495 h 5560539"/>
                <a:gd name="connsiteX220" fmla="*/ 10778953 w 11516494"/>
                <a:gd name="connsiteY220" fmla="*/ 190134 h 5560539"/>
                <a:gd name="connsiteX221" fmla="*/ 10894408 w 11516494"/>
                <a:gd name="connsiteY221" fmla="*/ 305589 h 5560539"/>
                <a:gd name="connsiteX222" fmla="*/ 11009863 w 11516494"/>
                <a:gd name="connsiteY222" fmla="*/ 190134 h 5560539"/>
                <a:gd name="connsiteX223" fmla="*/ 10976047 w 11516494"/>
                <a:gd name="connsiteY223" fmla="*/ 108495 h 5560539"/>
                <a:gd name="connsiteX224" fmla="*/ 10941456 w 11516494"/>
                <a:gd name="connsiteY224" fmla="*/ 85173 h 5560539"/>
                <a:gd name="connsiteX225" fmla="*/ 10941456 w 11516494"/>
                <a:gd name="connsiteY225" fmla="*/ 0 h 5560539"/>
                <a:gd name="connsiteX226" fmla="*/ 11138544 w 11516494"/>
                <a:gd name="connsiteY226" fmla="*/ 0 h 5560539"/>
                <a:gd name="connsiteX227" fmla="*/ 11516494 w 11516494"/>
                <a:gd name="connsiteY227" fmla="*/ 377950 h 5560539"/>
                <a:gd name="connsiteX228" fmla="*/ 11516494 w 11516494"/>
                <a:gd name="connsiteY228" fmla="*/ 5182589 h 5560539"/>
                <a:gd name="connsiteX229" fmla="*/ 11138544 w 11516494"/>
                <a:gd name="connsiteY229" fmla="*/ 5560539 h 5560539"/>
                <a:gd name="connsiteX230" fmla="*/ 377950 w 11516494"/>
                <a:gd name="connsiteY230" fmla="*/ 5560539 h 5560539"/>
                <a:gd name="connsiteX231" fmla="*/ 0 w 11516494"/>
                <a:gd name="connsiteY231" fmla="*/ 5182589 h 5560539"/>
                <a:gd name="connsiteX232" fmla="*/ 0 w 11516494"/>
                <a:gd name="connsiteY232" fmla="*/ 377950 h 5560539"/>
                <a:gd name="connsiteX233" fmla="*/ 377950 w 11516494"/>
                <a:gd name="connsiteY233" fmla="*/ 0 h 556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</a:cxnLst>
              <a:rect l="l" t="t" r="r" b="b"/>
              <a:pathLst>
                <a:path w="11516494" h="5560539">
                  <a:moveTo>
                    <a:pt x="377950" y="0"/>
                  </a:moveTo>
                  <a:lnTo>
                    <a:pt x="518975" y="0"/>
                  </a:lnTo>
                  <a:lnTo>
                    <a:pt x="518975" y="93450"/>
                  </a:lnTo>
                  <a:lnTo>
                    <a:pt x="484384" y="116771"/>
                  </a:lnTo>
                  <a:cubicBezTo>
                    <a:pt x="463491" y="137664"/>
                    <a:pt x="450568" y="166529"/>
                    <a:pt x="450568" y="198411"/>
                  </a:cubicBezTo>
                  <a:cubicBezTo>
                    <a:pt x="450568" y="262174"/>
                    <a:pt x="502259" y="313866"/>
                    <a:pt x="566023" y="313866"/>
                  </a:cubicBezTo>
                  <a:cubicBezTo>
                    <a:pt x="629787" y="313866"/>
                    <a:pt x="681478" y="262174"/>
                    <a:pt x="681478" y="198411"/>
                  </a:cubicBezTo>
                  <a:cubicBezTo>
                    <a:pt x="681478" y="166529"/>
                    <a:pt x="668555" y="137664"/>
                    <a:pt x="647662" y="116771"/>
                  </a:cubicBezTo>
                  <a:lnTo>
                    <a:pt x="613071" y="93450"/>
                  </a:lnTo>
                  <a:lnTo>
                    <a:pt x="613071" y="0"/>
                  </a:lnTo>
                  <a:lnTo>
                    <a:pt x="949325" y="0"/>
                  </a:lnTo>
                  <a:lnTo>
                    <a:pt x="949325" y="93450"/>
                  </a:lnTo>
                  <a:lnTo>
                    <a:pt x="914734" y="116771"/>
                  </a:lnTo>
                  <a:cubicBezTo>
                    <a:pt x="893841" y="137664"/>
                    <a:pt x="880918" y="166529"/>
                    <a:pt x="880918" y="198410"/>
                  </a:cubicBezTo>
                  <a:cubicBezTo>
                    <a:pt x="880918" y="262174"/>
                    <a:pt x="932609" y="313866"/>
                    <a:pt x="996373" y="313866"/>
                  </a:cubicBezTo>
                  <a:cubicBezTo>
                    <a:pt x="1060137" y="313866"/>
                    <a:pt x="1111828" y="262174"/>
                    <a:pt x="1111828" y="198410"/>
                  </a:cubicBezTo>
                  <a:cubicBezTo>
                    <a:pt x="1111828" y="166529"/>
                    <a:pt x="1098905" y="137664"/>
                    <a:pt x="1078012" y="116771"/>
                  </a:cubicBezTo>
                  <a:lnTo>
                    <a:pt x="1043421" y="93450"/>
                  </a:lnTo>
                  <a:lnTo>
                    <a:pt x="1043421" y="0"/>
                  </a:lnTo>
                  <a:lnTo>
                    <a:pt x="1379675" y="0"/>
                  </a:lnTo>
                  <a:lnTo>
                    <a:pt x="1379675" y="93450"/>
                  </a:lnTo>
                  <a:lnTo>
                    <a:pt x="1345083" y="116771"/>
                  </a:lnTo>
                  <a:cubicBezTo>
                    <a:pt x="1324191" y="137664"/>
                    <a:pt x="1311268" y="166528"/>
                    <a:pt x="1311268" y="198410"/>
                  </a:cubicBezTo>
                  <a:cubicBezTo>
                    <a:pt x="1311268" y="262174"/>
                    <a:pt x="1362959" y="313866"/>
                    <a:pt x="1426722" y="313866"/>
                  </a:cubicBezTo>
                  <a:cubicBezTo>
                    <a:pt x="1490486" y="313866"/>
                    <a:pt x="1542178" y="262174"/>
                    <a:pt x="1542178" y="198410"/>
                  </a:cubicBezTo>
                  <a:cubicBezTo>
                    <a:pt x="1542178" y="166528"/>
                    <a:pt x="1529254" y="137664"/>
                    <a:pt x="1508362" y="116771"/>
                  </a:cubicBezTo>
                  <a:lnTo>
                    <a:pt x="1473770" y="93450"/>
                  </a:lnTo>
                  <a:lnTo>
                    <a:pt x="1473770" y="0"/>
                  </a:lnTo>
                  <a:lnTo>
                    <a:pt x="1810025" y="0"/>
                  </a:lnTo>
                  <a:lnTo>
                    <a:pt x="1810025" y="93450"/>
                  </a:lnTo>
                  <a:lnTo>
                    <a:pt x="1775433" y="116771"/>
                  </a:lnTo>
                  <a:cubicBezTo>
                    <a:pt x="1754541" y="137664"/>
                    <a:pt x="1741619" y="166528"/>
                    <a:pt x="1741619" y="198410"/>
                  </a:cubicBezTo>
                  <a:cubicBezTo>
                    <a:pt x="1741619" y="262174"/>
                    <a:pt x="1793309" y="313865"/>
                    <a:pt x="1857072" y="313865"/>
                  </a:cubicBezTo>
                  <a:cubicBezTo>
                    <a:pt x="1920837" y="313865"/>
                    <a:pt x="1972528" y="262174"/>
                    <a:pt x="1972528" y="198410"/>
                  </a:cubicBezTo>
                  <a:cubicBezTo>
                    <a:pt x="1972528" y="166528"/>
                    <a:pt x="1959605" y="137664"/>
                    <a:pt x="1938712" y="116771"/>
                  </a:cubicBezTo>
                  <a:lnTo>
                    <a:pt x="1904122" y="93450"/>
                  </a:lnTo>
                  <a:lnTo>
                    <a:pt x="1904122" y="0"/>
                  </a:lnTo>
                  <a:lnTo>
                    <a:pt x="2240376" y="0"/>
                  </a:lnTo>
                  <a:lnTo>
                    <a:pt x="2240376" y="93055"/>
                  </a:lnTo>
                  <a:lnTo>
                    <a:pt x="2205785" y="116377"/>
                  </a:lnTo>
                  <a:cubicBezTo>
                    <a:pt x="2184892" y="137270"/>
                    <a:pt x="2171969" y="166134"/>
                    <a:pt x="2171969" y="198016"/>
                  </a:cubicBezTo>
                  <a:cubicBezTo>
                    <a:pt x="2171969" y="261780"/>
                    <a:pt x="2223659" y="313471"/>
                    <a:pt x="2287424" y="313471"/>
                  </a:cubicBezTo>
                  <a:cubicBezTo>
                    <a:pt x="2351187" y="313471"/>
                    <a:pt x="2402878" y="261780"/>
                    <a:pt x="2402878" y="198016"/>
                  </a:cubicBezTo>
                  <a:cubicBezTo>
                    <a:pt x="2402878" y="166134"/>
                    <a:pt x="2389955" y="137270"/>
                    <a:pt x="2369063" y="116377"/>
                  </a:cubicBezTo>
                  <a:lnTo>
                    <a:pt x="2334471" y="93055"/>
                  </a:lnTo>
                  <a:lnTo>
                    <a:pt x="2334471" y="0"/>
                  </a:lnTo>
                  <a:lnTo>
                    <a:pt x="2670725" y="0"/>
                  </a:lnTo>
                  <a:lnTo>
                    <a:pt x="2670725" y="92661"/>
                  </a:lnTo>
                  <a:lnTo>
                    <a:pt x="2636133" y="115983"/>
                  </a:lnTo>
                  <a:cubicBezTo>
                    <a:pt x="2615241" y="136876"/>
                    <a:pt x="2602317" y="165740"/>
                    <a:pt x="2602317" y="197622"/>
                  </a:cubicBezTo>
                  <a:cubicBezTo>
                    <a:pt x="2602317" y="261386"/>
                    <a:pt x="2654008" y="313077"/>
                    <a:pt x="2717772" y="313077"/>
                  </a:cubicBezTo>
                  <a:cubicBezTo>
                    <a:pt x="2781536" y="313077"/>
                    <a:pt x="2833227" y="261386"/>
                    <a:pt x="2833227" y="197622"/>
                  </a:cubicBezTo>
                  <a:cubicBezTo>
                    <a:pt x="2833227" y="165740"/>
                    <a:pt x="2820304" y="136876"/>
                    <a:pt x="2799411" y="115983"/>
                  </a:cubicBezTo>
                  <a:lnTo>
                    <a:pt x="2764820" y="92661"/>
                  </a:lnTo>
                  <a:lnTo>
                    <a:pt x="2764820" y="0"/>
                  </a:lnTo>
                  <a:lnTo>
                    <a:pt x="3101074" y="0"/>
                  </a:lnTo>
                  <a:lnTo>
                    <a:pt x="3101074" y="92267"/>
                  </a:lnTo>
                  <a:lnTo>
                    <a:pt x="3066483" y="115589"/>
                  </a:lnTo>
                  <a:cubicBezTo>
                    <a:pt x="3045591" y="136481"/>
                    <a:pt x="3032667" y="165346"/>
                    <a:pt x="3032667" y="197228"/>
                  </a:cubicBezTo>
                  <a:cubicBezTo>
                    <a:pt x="3032667" y="260991"/>
                    <a:pt x="3084358" y="312683"/>
                    <a:pt x="3148123" y="312683"/>
                  </a:cubicBezTo>
                  <a:cubicBezTo>
                    <a:pt x="3211886" y="312683"/>
                    <a:pt x="3263577" y="260991"/>
                    <a:pt x="3263577" y="197228"/>
                  </a:cubicBezTo>
                  <a:cubicBezTo>
                    <a:pt x="3263577" y="165346"/>
                    <a:pt x="3250654" y="136481"/>
                    <a:pt x="3229761" y="115589"/>
                  </a:cubicBezTo>
                  <a:lnTo>
                    <a:pt x="3195170" y="92267"/>
                  </a:lnTo>
                  <a:lnTo>
                    <a:pt x="3195170" y="0"/>
                  </a:lnTo>
                  <a:lnTo>
                    <a:pt x="3531424" y="0"/>
                  </a:lnTo>
                  <a:lnTo>
                    <a:pt x="3531424" y="91872"/>
                  </a:lnTo>
                  <a:lnTo>
                    <a:pt x="3496834" y="115195"/>
                  </a:lnTo>
                  <a:cubicBezTo>
                    <a:pt x="3475940" y="136088"/>
                    <a:pt x="3463017" y="164952"/>
                    <a:pt x="3463017" y="196834"/>
                  </a:cubicBezTo>
                  <a:cubicBezTo>
                    <a:pt x="3463017" y="260598"/>
                    <a:pt x="3514708" y="312289"/>
                    <a:pt x="3578472" y="312289"/>
                  </a:cubicBezTo>
                  <a:cubicBezTo>
                    <a:pt x="3642236" y="312289"/>
                    <a:pt x="3693927" y="260598"/>
                    <a:pt x="3693927" y="196834"/>
                  </a:cubicBezTo>
                  <a:cubicBezTo>
                    <a:pt x="3693927" y="164952"/>
                    <a:pt x="3681004" y="136088"/>
                    <a:pt x="3660111" y="115195"/>
                  </a:cubicBezTo>
                  <a:lnTo>
                    <a:pt x="3625520" y="91872"/>
                  </a:lnTo>
                  <a:lnTo>
                    <a:pt x="3625520" y="0"/>
                  </a:lnTo>
                  <a:lnTo>
                    <a:pt x="3961771" y="0"/>
                  </a:lnTo>
                  <a:lnTo>
                    <a:pt x="3961771" y="91479"/>
                  </a:lnTo>
                  <a:lnTo>
                    <a:pt x="3927180" y="114801"/>
                  </a:lnTo>
                  <a:cubicBezTo>
                    <a:pt x="3906287" y="135694"/>
                    <a:pt x="3893364" y="164557"/>
                    <a:pt x="3893364" y="196440"/>
                  </a:cubicBezTo>
                  <a:cubicBezTo>
                    <a:pt x="3893364" y="260203"/>
                    <a:pt x="3945056" y="311895"/>
                    <a:pt x="4008819" y="311895"/>
                  </a:cubicBezTo>
                  <a:cubicBezTo>
                    <a:pt x="4072583" y="311895"/>
                    <a:pt x="4124275" y="260203"/>
                    <a:pt x="4124275" y="196440"/>
                  </a:cubicBezTo>
                  <a:cubicBezTo>
                    <a:pt x="4124275" y="164557"/>
                    <a:pt x="4111352" y="135694"/>
                    <a:pt x="4090458" y="114801"/>
                  </a:cubicBezTo>
                  <a:lnTo>
                    <a:pt x="4055867" y="91479"/>
                  </a:lnTo>
                  <a:lnTo>
                    <a:pt x="4055867" y="0"/>
                  </a:lnTo>
                  <a:lnTo>
                    <a:pt x="4392121" y="0"/>
                  </a:lnTo>
                  <a:lnTo>
                    <a:pt x="4392121" y="91085"/>
                  </a:lnTo>
                  <a:lnTo>
                    <a:pt x="4357531" y="114406"/>
                  </a:lnTo>
                  <a:cubicBezTo>
                    <a:pt x="4336638" y="135300"/>
                    <a:pt x="4323715" y="164164"/>
                    <a:pt x="4323715" y="196045"/>
                  </a:cubicBezTo>
                  <a:cubicBezTo>
                    <a:pt x="4323715" y="259810"/>
                    <a:pt x="4375405" y="311500"/>
                    <a:pt x="4439170" y="311500"/>
                  </a:cubicBezTo>
                  <a:cubicBezTo>
                    <a:pt x="4502933" y="311500"/>
                    <a:pt x="4554624" y="259810"/>
                    <a:pt x="4554624" y="196045"/>
                  </a:cubicBezTo>
                  <a:cubicBezTo>
                    <a:pt x="4554624" y="164164"/>
                    <a:pt x="4541702" y="135300"/>
                    <a:pt x="4520809" y="114406"/>
                  </a:cubicBezTo>
                  <a:lnTo>
                    <a:pt x="4486217" y="91085"/>
                  </a:lnTo>
                  <a:lnTo>
                    <a:pt x="4486217" y="0"/>
                  </a:lnTo>
                  <a:lnTo>
                    <a:pt x="4822471" y="0"/>
                  </a:lnTo>
                  <a:lnTo>
                    <a:pt x="4822471" y="90690"/>
                  </a:lnTo>
                  <a:lnTo>
                    <a:pt x="4787880" y="114013"/>
                  </a:lnTo>
                  <a:cubicBezTo>
                    <a:pt x="4766987" y="134906"/>
                    <a:pt x="4754065" y="163769"/>
                    <a:pt x="4754065" y="195651"/>
                  </a:cubicBezTo>
                  <a:cubicBezTo>
                    <a:pt x="4754065" y="259416"/>
                    <a:pt x="4805755" y="311107"/>
                    <a:pt x="4869519" y="311107"/>
                  </a:cubicBezTo>
                  <a:cubicBezTo>
                    <a:pt x="4933284" y="311107"/>
                    <a:pt x="4984975" y="259416"/>
                    <a:pt x="4984975" y="195651"/>
                  </a:cubicBezTo>
                  <a:cubicBezTo>
                    <a:pt x="4984975" y="163769"/>
                    <a:pt x="4972051" y="134906"/>
                    <a:pt x="4951158" y="114013"/>
                  </a:cubicBezTo>
                  <a:lnTo>
                    <a:pt x="4916567" y="90690"/>
                  </a:lnTo>
                  <a:lnTo>
                    <a:pt x="4916567" y="0"/>
                  </a:lnTo>
                  <a:lnTo>
                    <a:pt x="5252822" y="0"/>
                  </a:lnTo>
                  <a:lnTo>
                    <a:pt x="5252822" y="90297"/>
                  </a:lnTo>
                  <a:lnTo>
                    <a:pt x="5218230" y="113618"/>
                  </a:lnTo>
                  <a:cubicBezTo>
                    <a:pt x="5197337" y="134512"/>
                    <a:pt x="5184415" y="163375"/>
                    <a:pt x="5184415" y="195257"/>
                  </a:cubicBezTo>
                  <a:cubicBezTo>
                    <a:pt x="5184415" y="259022"/>
                    <a:pt x="5236106" y="310713"/>
                    <a:pt x="5299869" y="310713"/>
                  </a:cubicBezTo>
                  <a:cubicBezTo>
                    <a:pt x="5363634" y="310713"/>
                    <a:pt x="5415325" y="259022"/>
                    <a:pt x="5415325" y="195257"/>
                  </a:cubicBezTo>
                  <a:cubicBezTo>
                    <a:pt x="5415325" y="163375"/>
                    <a:pt x="5402401" y="134512"/>
                    <a:pt x="5381508" y="113618"/>
                  </a:cubicBezTo>
                  <a:lnTo>
                    <a:pt x="5346917" y="90297"/>
                  </a:lnTo>
                  <a:lnTo>
                    <a:pt x="5346917" y="0"/>
                  </a:lnTo>
                  <a:lnTo>
                    <a:pt x="5683171" y="0"/>
                  </a:lnTo>
                  <a:lnTo>
                    <a:pt x="5683171" y="89902"/>
                  </a:lnTo>
                  <a:lnTo>
                    <a:pt x="5648580" y="113224"/>
                  </a:lnTo>
                  <a:cubicBezTo>
                    <a:pt x="5627687" y="134117"/>
                    <a:pt x="5614764" y="162981"/>
                    <a:pt x="5614764" y="194864"/>
                  </a:cubicBezTo>
                  <a:cubicBezTo>
                    <a:pt x="5614764" y="258627"/>
                    <a:pt x="5666456" y="310319"/>
                    <a:pt x="5730219" y="310319"/>
                  </a:cubicBezTo>
                  <a:cubicBezTo>
                    <a:pt x="5793983" y="310319"/>
                    <a:pt x="5845674" y="258627"/>
                    <a:pt x="5845674" y="194864"/>
                  </a:cubicBezTo>
                  <a:cubicBezTo>
                    <a:pt x="5845674" y="162981"/>
                    <a:pt x="5832751" y="134117"/>
                    <a:pt x="5811858" y="113224"/>
                  </a:cubicBezTo>
                  <a:lnTo>
                    <a:pt x="5777267" y="89902"/>
                  </a:lnTo>
                  <a:lnTo>
                    <a:pt x="5777267" y="0"/>
                  </a:lnTo>
                  <a:lnTo>
                    <a:pt x="6113521" y="0"/>
                  </a:lnTo>
                  <a:lnTo>
                    <a:pt x="6113521" y="89508"/>
                  </a:lnTo>
                  <a:lnTo>
                    <a:pt x="6078930" y="112830"/>
                  </a:lnTo>
                  <a:cubicBezTo>
                    <a:pt x="6058037" y="133723"/>
                    <a:pt x="6045114" y="162587"/>
                    <a:pt x="6045114" y="194469"/>
                  </a:cubicBezTo>
                  <a:cubicBezTo>
                    <a:pt x="6045114" y="258233"/>
                    <a:pt x="6096805" y="309924"/>
                    <a:pt x="6160569" y="309924"/>
                  </a:cubicBezTo>
                  <a:cubicBezTo>
                    <a:pt x="6224333" y="309924"/>
                    <a:pt x="6276024" y="258233"/>
                    <a:pt x="6276024" y="194469"/>
                  </a:cubicBezTo>
                  <a:cubicBezTo>
                    <a:pt x="6276024" y="162587"/>
                    <a:pt x="6263101" y="133723"/>
                    <a:pt x="6242208" y="112830"/>
                  </a:cubicBezTo>
                  <a:lnTo>
                    <a:pt x="6207617" y="89508"/>
                  </a:lnTo>
                  <a:lnTo>
                    <a:pt x="6207617" y="0"/>
                  </a:lnTo>
                  <a:lnTo>
                    <a:pt x="6543871" y="0"/>
                  </a:lnTo>
                  <a:lnTo>
                    <a:pt x="6543871" y="89114"/>
                  </a:lnTo>
                  <a:lnTo>
                    <a:pt x="6509280" y="112436"/>
                  </a:lnTo>
                  <a:cubicBezTo>
                    <a:pt x="6488387" y="133329"/>
                    <a:pt x="6475464" y="162193"/>
                    <a:pt x="6475464" y="194075"/>
                  </a:cubicBezTo>
                  <a:cubicBezTo>
                    <a:pt x="6475464" y="257839"/>
                    <a:pt x="6527155" y="309530"/>
                    <a:pt x="6590919" y="309530"/>
                  </a:cubicBezTo>
                  <a:cubicBezTo>
                    <a:pt x="6654683" y="309530"/>
                    <a:pt x="6706374" y="257839"/>
                    <a:pt x="6706374" y="194075"/>
                  </a:cubicBezTo>
                  <a:cubicBezTo>
                    <a:pt x="6706374" y="162193"/>
                    <a:pt x="6693451" y="133329"/>
                    <a:pt x="6672558" y="112436"/>
                  </a:cubicBezTo>
                  <a:lnTo>
                    <a:pt x="6637967" y="89114"/>
                  </a:lnTo>
                  <a:lnTo>
                    <a:pt x="6637967" y="0"/>
                  </a:lnTo>
                  <a:lnTo>
                    <a:pt x="6974221" y="0"/>
                  </a:lnTo>
                  <a:lnTo>
                    <a:pt x="6974221" y="88720"/>
                  </a:lnTo>
                  <a:lnTo>
                    <a:pt x="6939630" y="112042"/>
                  </a:lnTo>
                  <a:cubicBezTo>
                    <a:pt x="6918737" y="132935"/>
                    <a:pt x="6905814" y="161799"/>
                    <a:pt x="6905814" y="193681"/>
                  </a:cubicBezTo>
                  <a:cubicBezTo>
                    <a:pt x="6905814" y="257445"/>
                    <a:pt x="6957505" y="309136"/>
                    <a:pt x="7021269" y="309136"/>
                  </a:cubicBezTo>
                  <a:cubicBezTo>
                    <a:pt x="7085033" y="309136"/>
                    <a:pt x="7136724" y="257445"/>
                    <a:pt x="7136724" y="193681"/>
                  </a:cubicBezTo>
                  <a:cubicBezTo>
                    <a:pt x="7136724" y="161799"/>
                    <a:pt x="7123801" y="132935"/>
                    <a:pt x="7102908" y="112042"/>
                  </a:cubicBezTo>
                  <a:lnTo>
                    <a:pt x="7068317" y="88720"/>
                  </a:lnTo>
                  <a:lnTo>
                    <a:pt x="7068317" y="0"/>
                  </a:lnTo>
                  <a:lnTo>
                    <a:pt x="7404571" y="0"/>
                  </a:lnTo>
                  <a:lnTo>
                    <a:pt x="7404571" y="88326"/>
                  </a:lnTo>
                  <a:lnTo>
                    <a:pt x="7369980" y="111648"/>
                  </a:lnTo>
                  <a:cubicBezTo>
                    <a:pt x="7349087" y="132541"/>
                    <a:pt x="7336164" y="161405"/>
                    <a:pt x="7336164" y="193287"/>
                  </a:cubicBezTo>
                  <a:cubicBezTo>
                    <a:pt x="7336164" y="257051"/>
                    <a:pt x="7387855" y="308742"/>
                    <a:pt x="7451619" y="308742"/>
                  </a:cubicBezTo>
                  <a:cubicBezTo>
                    <a:pt x="7515383" y="308742"/>
                    <a:pt x="7567074" y="257051"/>
                    <a:pt x="7567074" y="193287"/>
                  </a:cubicBezTo>
                  <a:cubicBezTo>
                    <a:pt x="7567074" y="161405"/>
                    <a:pt x="7554151" y="132541"/>
                    <a:pt x="7533258" y="111648"/>
                  </a:cubicBezTo>
                  <a:lnTo>
                    <a:pt x="7498667" y="88326"/>
                  </a:lnTo>
                  <a:lnTo>
                    <a:pt x="7498667" y="0"/>
                  </a:lnTo>
                  <a:lnTo>
                    <a:pt x="7834921" y="0"/>
                  </a:lnTo>
                  <a:lnTo>
                    <a:pt x="7834921" y="87932"/>
                  </a:lnTo>
                  <a:lnTo>
                    <a:pt x="7800330" y="111254"/>
                  </a:lnTo>
                  <a:cubicBezTo>
                    <a:pt x="7779437" y="132147"/>
                    <a:pt x="7766514" y="161011"/>
                    <a:pt x="7766514" y="192893"/>
                  </a:cubicBezTo>
                  <a:cubicBezTo>
                    <a:pt x="7766514" y="256657"/>
                    <a:pt x="7818205" y="308348"/>
                    <a:pt x="7881969" y="308348"/>
                  </a:cubicBezTo>
                  <a:cubicBezTo>
                    <a:pt x="7945733" y="308348"/>
                    <a:pt x="7997424" y="256657"/>
                    <a:pt x="7997424" y="192893"/>
                  </a:cubicBezTo>
                  <a:cubicBezTo>
                    <a:pt x="7997424" y="161011"/>
                    <a:pt x="7984501" y="132147"/>
                    <a:pt x="7963608" y="111254"/>
                  </a:cubicBezTo>
                  <a:lnTo>
                    <a:pt x="7929017" y="87932"/>
                  </a:lnTo>
                  <a:lnTo>
                    <a:pt x="7929017" y="0"/>
                  </a:lnTo>
                  <a:lnTo>
                    <a:pt x="8265271" y="0"/>
                  </a:lnTo>
                  <a:lnTo>
                    <a:pt x="8265271" y="87538"/>
                  </a:lnTo>
                  <a:lnTo>
                    <a:pt x="8230680" y="110860"/>
                  </a:lnTo>
                  <a:cubicBezTo>
                    <a:pt x="8209787" y="131753"/>
                    <a:pt x="8196864" y="160617"/>
                    <a:pt x="8196864" y="192499"/>
                  </a:cubicBezTo>
                  <a:cubicBezTo>
                    <a:pt x="8196864" y="256263"/>
                    <a:pt x="8248555" y="307954"/>
                    <a:pt x="8312319" y="307954"/>
                  </a:cubicBezTo>
                  <a:cubicBezTo>
                    <a:pt x="8376083" y="307954"/>
                    <a:pt x="8427774" y="256263"/>
                    <a:pt x="8427774" y="192499"/>
                  </a:cubicBezTo>
                  <a:cubicBezTo>
                    <a:pt x="8427774" y="160617"/>
                    <a:pt x="8414851" y="131753"/>
                    <a:pt x="8393958" y="110860"/>
                  </a:cubicBezTo>
                  <a:lnTo>
                    <a:pt x="8359367" y="87538"/>
                  </a:lnTo>
                  <a:lnTo>
                    <a:pt x="8359367" y="0"/>
                  </a:lnTo>
                  <a:lnTo>
                    <a:pt x="8695621" y="0"/>
                  </a:lnTo>
                  <a:lnTo>
                    <a:pt x="8695621" y="87144"/>
                  </a:lnTo>
                  <a:lnTo>
                    <a:pt x="8661030" y="110465"/>
                  </a:lnTo>
                  <a:cubicBezTo>
                    <a:pt x="8640137" y="131359"/>
                    <a:pt x="8627214" y="160223"/>
                    <a:pt x="8627214" y="192105"/>
                  </a:cubicBezTo>
                  <a:cubicBezTo>
                    <a:pt x="8627214" y="255868"/>
                    <a:pt x="8678905" y="307560"/>
                    <a:pt x="8742669" y="307560"/>
                  </a:cubicBezTo>
                  <a:cubicBezTo>
                    <a:pt x="8806433" y="307560"/>
                    <a:pt x="8858124" y="255868"/>
                    <a:pt x="8858124" y="192105"/>
                  </a:cubicBezTo>
                  <a:cubicBezTo>
                    <a:pt x="8858124" y="160223"/>
                    <a:pt x="8845201" y="131359"/>
                    <a:pt x="8824308" y="110465"/>
                  </a:cubicBezTo>
                  <a:lnTo>
                    <a:pt x="8789717" y="87144"/>
                  </a:lnTo>
                  <a:lnTo>
                    <a:pt x="8789717" y="0"/>
                  </a:lnTo>
                  <a:lnTo>
                    <a:pt x="9125971" y="0"/>
                  </a:lnTo>
                  <a:lnTo>
                    <a:pt x="9125971" y="86750"/>
                  </a:lnTo>
                  <a:lnTo>
                    <a:pt x="9091380" y="110072"/>
                  </a:lnTo>
                  <a:cubicBezTo>
                    <a:pt x="9070487" y="130965"/>
                    <a:pt x="9057564" y="159829"/>
                    <a:pt x="9057564" y="191710"/>
                  </a:cubicBezTo>
                  <a:cubicBezTo>
                    <a:pt x="9057564" y="255475"/>
                    <a:pt x="9109255" y="307166"/>
                    <a:pt x="9173019" y="307166"/>
                  </a:cubicBezTo>
                  <a:cubicBezTo>
                    <a:pt x="9236783" y="307166"/>
                    <a:pt x="9288474" y="255475"/>
                    <a:pt x="9288474" y="191710"/>
                  </a:cubicBezTo>
                  <a:cubicBezTo>
                    <a:pt x="9288474" y="159829"/>
                    <a:pt x="9275551" y="130965"/>
                    <a:pt x="9254658" y="110072"/>
                  </a:cubicBezTo>
                  <a:lnTo>
                    <a:pt x="9220067" y="86750"/>
                  </a:lnTo>
                  <a:lnTo>
                    <a:pt x="9220067" y="0"/>
                  </a:lnTo>
                  <a:lnTo>
                    <a:pt x="9556321" y="0"/>
                  </a:lnTo>
                  <a:lnTo>
                    <a:pt x="9556321" y="86355"/>
                  </a:lnTo>
                  <a:lnTo>
                    <a:pt x="9521730" y="109678"/>
                  </a:lnTo>
                  <a:cubicBezTo>
                    <a:pt x="9500837" y="130570"/>
                    <a:pt x="9487914" y="159435"/>
                    <a:pt x="9487914" y="191316"/>
                  </a:cubicBezTo>
                  <a:cubicBezTo>
                    <a:pt x="9487914" y="255080"/>
                    <a:pt x="9539605" y="306771"/>
                    <a:pt x="9603369" y="306771"/>
                  </a:cubicBezTo>
                  <a:cubicBezTo>
                    <a:pt x="9667133" y="306771"/>
                    <a:pt x="9718824" y="255080"/>
                    <a:pt x="9718824" y="191316"/>
                  </a:cubicBezTo>
                  <a:cubicBezTo>
                    <a:pt x="9718824" y="159435"/>
                    <a:pt x="9705901" y="130570"/>
                    <a:pt x="9685008" y="109678"/>
                  </a:cubicBezTo>
                  <a:lnTo>
                    <a:pt x="9650417" y="86355"/>
                  </a:lnTo>
                  <a:lnTo>
                    <a:pt x="9650417" y="0"/>
                  </a:lnTo>
                  <a:lnTo>
                    <a:pt x="9986671" y="0"/>
                  </a:lnTo>
                  <a:lnTo>
                    <a:pt x="9986671" y="85961"/>
                  </a:lnTo>
                  <a:lnTo>
                    <a:pt x="9952080" y="109283"/>
                  </a:lnTo>
                  <a:cubicBezTo>
                    <a:pt x="9931187" y="130176"/>
                    <a:pt x="9918264" y="159040"/>
                    <a:pt x="9918264" y="190922"/>
                  </a:cubicBezTo>
                  <a:cubicBezTo>
                    <a:pt x="9918264" y="254686"/>
                    <a:pt x="9969955" y="306377"/>
                    <a:pt x="10033719" y="306377"/>
                  </a:cubicBezTo>
                  <a:cubicBezTo>
                    <a:pt x="10097483" y="306377"/>
                    <a:pt x="10149174" y="254686"/>
                    <a:pt x="10149174" y="190922"/>
                  </a:cubicBezTo>
                  <a:cubicBezTo>
                    <a:pt x="10149174" y="159040"/>
                    <a:pt x="10136251" y="130176"/>
                    <a:pt x="10115358" y="109283"/>
                  </a:cubicBezTo>
                  <a:lnTo>
                    <a:pt x="10080767" y="85961"/>
                  </a:lnTo>
                  <a:lnTo>
                    <a:pt x="10080767" y="0"/>
                  </a:lnTo>
                  <a:lnTo>
                    <a:pt x="10417021" y="0"/>
                  </a:lnTo>
                  <a:lnTo>
                    <a:pt x="10417021" y="85567"/>
                  </a:lnTo>
                  <a:lnTo>
                    <a:pt x="10382430" y="108889"/>
                  </a:lnTo>
                  <a:cubicBezTo>
                    <a:pt x="10361537" y="129782"/>
                    <a:pt x="10348614" y="158646"/>
                    <a:pt x="10348614" y="190528"/>
                  </a:cubicBezTo>
                  <a:cubicBezTo>
                    <a:pt x="10348614" y="254292"/>
                    <a:pt x="10400305" y="305983"/>
                    <a:pt x="10464069" y="305983"/>
                  </a:cubicBezTo>
                  <a:cubicBezTo>
                    <a:pt x="10527833" y="305983"/>
                    <a:pt x="10579524" y="254292"/>
                    <a:pt x="10579524" y="190528"/>
                  </a:cubicBezTo>
                  <a:cubicBezTo>
                    <a:pt x="10579524" y="158646"/>
                    <a:pt x="10566601" y="129782"/>
                    <a:pt x="10545708" y="108889"/>
                  </a:cubicBezTo>
                  <a:lnTo>
                    <a:pt x="10511117" y="85567"/>
                  </a:lnTo>
                  <a:lnTo>
                    <a:pt x="10511117" y="0"/>
                  </a:lnTo>
                  <a:lnTo>
                    <a:pt x="10847360" y="0"/>
                  </a:lnTo>
                  <a:lnTo>
                    <a:pt x="10847360" y="85173"/>
                  </a:lnTo>
                  <a:lnTo>
                    <a:pt x="10812769" y="108495"/>
                  </a:lnTo>
                  <a:cubicBezTo>
                    <a:pt x="10791876" y="129388"/>
                    <a:pt x="10778953" y="158252"/>
                    <a:pt x="10778953" y="190134"/>
                  </a:cubicBezTo>
                  <a:cubicBezTo>
                    <a:pt x="10778953" y="253898"/>
                    <a:pt x="10830644" y="305589"/>
                    <a:pt x="10894408" y="305589"/>
                  </a:cubicBezTo>
                  <a:cubicBezTo>
                    <a:pt x="10958172" y="305589"/>
                    <a:pt x="11009863" y="253898"/>
                    <a:pt x="11009863" y="190134"/>
                  </a:cubicBezTo>
                  <a:cubicBezTo>
                    <a:pt x="11009863" y="158252"/>
                    <a:pt x="10996940" y="129388"/>
                    <a:pt x="10976047" y="108495"/>
                  </a:cubicBezTo>
                  <a:lnTo>
                    <a:pt x="10941456" y="85173"/>
                  </a:lnTo>
                  <a:lnTo>
                    <a:pt x="10941456" y="0"/>
                  </a:lnTo>
                  <a:lnTo>
                    <a:pt x="11138544" y="0"/>
                  </a:lnTo>
                  <a:cubicBezTo>
                    <a:pt x="11347280" y="0"/>
                    <a:pt x="11516494" y="169215"/>
                    <a:pt x="11516494" y="377950"/>
                  </a:cubicBezTo>
                  <a:lnTo>
                    <a:pt x="11516494" y="5182589"/>
                  </a:lnTo>
                  <a:cubicBezTo>
                    <a:pt x="11516494" y="5391325"/>
                    <a:pt x="11347280" y="5560539"/>
                    <a:pt x="11138544" y="5560539"/>
                  </a:cubicBezTo>
                  <a:lnTo>
                    <a:pt x="377950" y="5560539"/>
                  </a:lnTo>
                  <a:cubicBezTo>
                    <a:pt x="169214" y="5560539"/>
                    <a:pt x="0" y="5391325"/>
                    <a:pt x="0" y="5182589"/>
                  </a:cubicBezTo>
                  <a:lnTo>
                    <a:pt x="0" y="377950"/>
                  </a:lnTo>
                  <a:cubicBezTo>
                    <a:pt x="0" y="169215"/>
                    <a:pt x="169214" y="0"/>
                    <a:pt x="3779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C124ABC-C240-1E0B-EFA3-825A6D983EF2}"/>
                </a:ext>
              </a:extLst>
            </p:cNvPr>
            <p:cNvCxnSpPr/>
            <p:nvPr/>
          </p:nvCxnSpPr>
          <p:spPr>
            <a:xfrm>
              <a:off x="374268" y="174106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487BC1E-D49A-ECCB-8D15-58CFC696BF1F}"/>
                </a:ext>
              </a:extLst>
            </p:cNvPr>
            <p:cNvCxnSpPr/>
            <p:nvPr/>
          </p:nvCxnSpPr>
          <p:spPr>
            <a:xfrm>
              <a:off x="374268" y="224151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703CD50-EEC2-1139-7135-6E7F0A92258D}"/>
                </a:ext>
              </a:extLst>
            </p:cNvPr>
            <p:cNvCxnSpPr/>
            <p:nvPr/>
          </p:nvCxnSpPr>
          <p:spPr>
            <a:xfrm>
              <a:off x="374268" y="274196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0F168E0-E80F-B842-CE5A-818118D6946B}"/>
                </a:ext>
              </a:extLst>
            </p:cNvPr>
            <p:cNvCxnSpPr/>
            <p:nvPr/>
          </p:nvCxnSpPr>
          <p:spPr>
            <a:xfrm>
              <a:off x="374268" y="324241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5CDCF9C-EB6B-EE6D-5DE2-CC140DFD86C1}"/>
                </a:ext>
              </a:extLst>
            </p:cNvPr>
            <p:cNvCxnSpPr/>
            <p:nvPr/>
          </p:nvCxnSpPr>
          <p:spPr>
            <a:xfrm>
              <a:off x="374268" y="374286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D267796-7CA2-403E-5CDF-69B68BDAFB94}"/>
                </a:ext>
              </a:extLst>
            </p:cNvPr>
            <p:cNvCxnSpPr/>
            <p:nvPr/>
          </p:nvCxnSpPr>
          <p:spPr>
            <a:xfrm>
              <a:off x="374268" y="424331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2F9EBFD-3AE6-2134-D62C-6E13196D7946}"/>
                </a:ext>
              </a:extLst>
            </p:cNvPr>
            <p:cNvCxnSpPr/>
            <p:nvPr/>
          </p:nvCxnSpPr>
          <p:spPr>
            <a:xfrm>
              <a:off x="374268" y="474376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97D702D-C8CD-42F8-200B-52AC88B11E50}"/>
                </a:ext>
              </a:extLst>
            </p:cNvPr>
            <p:cNvCxnSpPr/>
            <p:nvPr/>
          </p:nvCxnSpPr>
          <p:spPr>
            <a:xfrm>
              <a:off x="374268" y="524421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67C1E2A-33C4-3ACD-375E-64C0BE27A33B}"/>
                </a:ext>
              </a:extLst>
            </p:cNvPr>
            <p:cNvCxnSpPr/>
            <p:nvPr/>
          </p:nvCxnSpPr>
          <p:spPr>
            <a:xfrm>
              <a:off x="374268" y="574466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1281516-82F7-0F9B-2A3E-D5CEAC04CCB1}"/>
                </a:ext>
              </a:extLst>
            </p:cNvPr>
            <p:cNvCxnSpPr/>
            <p:nvPr/>
          </p:nvCxnSpPr>
          <p:spPr>
            <a:xfrm>
              <a:off x="374268" y="624511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2F5390C-7624-FD89-CE03-040B2D2FD687}"/>
                </a:ext>
              </a:extLst>
            </p:cNvPr>
            <p:cNvCxnSpPr/>
            <p:nvPr/>
          </p:nvCxnSpPr>
          <p:spPr>
            <a:xfrm rot="5400000">
              <a:off x="-1277308" y="3991067"/>
              <a:ext cx="4500000" cy="0"/>
            </a:xfrm>
            <a:prstGeom prst="line">
              <a:avLst/>
            </a:prstGeom>
            <a:ln w="12700"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22DF6D4D-B247-71A7-E300-AAA27D70FF14}"/>
                </a:ext>
              </a:extLst>
            </p:cNvPr>
            <p:cNvCxnSpPr/>
            <p:nvPr/>
          </p:nvCxnSpPr>
          <p:spPr>
            <a:xfrm rot="5400000">
              <a:off x="-1311987" y="3986011"/>
              <a:ext cx="4489889" cy="0"/>
            </a:xfrm>
            <a:prstGeom prst="line">
              <a:avLst/>
            </a:prstGeom>
            <a:ln w="12700"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47B43AE-0E2D-E0CE-1FA1-A9091443EA71}"/>
              </a:ext>
            </a:extLst>
          </p:cNvPr>
          <p:cNvGrpSpPr/>
          <p:nvPr/>
        </p:nvGrpSpPr>
        <p:grpSpPr>
          <a:xfrm>
            <a:off x="972349" y="1993563"/>
            <a:ext cx="1332384" cy="662880"/>
            <a:chOff x="6790575" y="32587"/>
            <a:chExt cx="6373091" cy="2510358"/>
          </a:xfrm>
        </p:grpSpPr>
        <p:sp>
          <p:nvSpPr>
            <p:cNvPr id="21" name="모서리가 둥근 직사각형 4">
              <a:extLst>
                <a:ext uri="{FF2B5EF4-FFF2-40B4-BE49-F238E27FC236}">
                  <a16:creationId xmlns:a16="http://schemas.microsoft.com/office/drawing/2014/main" id="{B81428EC-5D9D-745D-C9B0-D09CA1E7B4BB}"/>
                </a:ext>
              </a:extLst>
            </p:cNvPr>
            <p:cNvSpPr/>
            <p:nvPr/>
          </p:nvSpPr>
          <p:spPr>
            <a:xfrm>
              <a:off x="6790575" y="448225"/>
              <a:ext cx="6373091" cy="2094720"/>
            </a:xfrm>
            <a:prstGeom prst="roundRect">
              <a:avLst/>
            </a:prstGeom>
            <a:solidFill>
              <a:schemeClr val="bg1">
                <a:lumMod val="65000"/>
                <a:alpha val="27000"/>
              </a:schemeClr>
            </a:solidFill>
            <a:ln w="190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모서리가 둥근 직사각형 5">
              <a:extLst>
                <a:ext uri="{FF2B5EF4-FFF2-40B4-BE49-F238E27FC236}">
                  <a16:creationId xmlns:a16="http://schemas.microsoft.com/office/drawing/2014/main" id="{24D3776D-ABCD-CB30-6592-1DE812B5E76B}"/>
                </a:ext>
              </a:extLst>
            </p:cNvPr>
            <p:cNvSpPr/>
            <p:nvPr/>
          </p:nvSpPr>
          <p:spPr>
            <a:xfrm>
              <a:off x="6790575" y="32587"/>
              <a:ext cx="6085125" cy="2510357"/>
            </a:xfrm>
            <a:custGeom>
              <a:avLst/>
              <a:gdLst>
                <a:gd name="connsiteX0" fmla="*/ 0 w 6095999"/>
                <a:gd name="connsiteY0" fmla="*/ 349127 h 2094720"/>
                <a:gd name="connsiteX1" fmla="*/ 349127 w 6095999"/>
                <a:gd name="connsiteY1" fmla="*/ 0 h 2094720"/>
                <a:gd name="connsiteX2" fmla="*/ 5746872 w 6095999"/>
                <a:gd name="connsiteY2" fmla="*/ 0 h 2094720"/>
                <a:gd name="connsiteX3" fmla="*/ 6095999 w 6095999"/>
                <a:gd name="connsiteY3" fmla="*/ 349127 h 2094720"/>
                <a:gd name="connsiteX4" fmla="*/ 6095999 w 6095999"/>
                <a:gd name="connsiteY4" fmla="*/ 1745593 h 2094720"/>
                <a:gd name="connsiteX5" fmla="*/ 5746872 w 6095999"/>
                <a:gd name="connsiteY5" fmla="*/ 2094720 h 2094720"/>
                <a:gd name="connsiteX6" fmla="*/ 349127 w 6095999"/>
                <a:gd name="connsiteY6" fmla="*/ 2094720 h 2094720"/>
                <a:gd name="connsiteX7" fmla="*/ 0 w 6095999"/>
                <a:gd name="connsiteY7" fmla="*/ 1745593 h 2094720"/>
                <a:gd name="connsiteX8" fmla="*/ 0 w 6095999"/>
                <a:gd name="connsiteY8" fmla="*/ 349127 h 2094720"/>
                <a:gd name="connsiteX0" fmla="*/ 0 w 6095999"/>
                <a:gd name="connsiteY0" fmla="*/ 626218 h 2371811"/>
                <a:gd name="connsiteX1" fmla="*/ 349127 w 6095999"/>
                <a:gd name="connsiteY1" fmla="*/ 277091 h 2371811"/>
                <a:gd name="connsiteX2" fmla="*/ 5691454 w 6095999"/>
                <a:gd name="connsiteY2" fmla="*/ 0 h 2371811"/>
                <a:gd name="connsiteX3" fmla="*/ 6095999 w 6095999"/>
                <a:gd name="connsiteY3" fmla="*/ 626218 h 2371811"/>
                <a:gd name="connsiteX4" fmla="*/ 6095999 w 6095999"/>
                <a:gd name="connsiteY4" fmla="*/ 2022684 h 2371811"/>
                <a:gd name="connsiteX5" fmla="*/ 5746872 w 6095999"/>
                <a:gd name="connsiteY5" fmla="*/ 2371811 h 2371811"/>
                <a:gd name="connsiteX6" fmla="*/ 349127 w 6095999"/>
                <a:gd name="connsiteY6" fmla="*/ 2371811 h 2371811"/>
                <a:gd name="connsiteX7" fmla="*/ 0 w 6095999"/>
                <a:gd name="connsiteY7" fmla="*/ 2022684 h 2371811"/>
                <a:gd name="connsiteX8" fmla="*/ 0 w 6095999"/>
                <a:gd name="connsiteY8" fmla="*/ 626218 h 2371811"/>
                <a:gd name="connsiteX0" fmla="*/ 0 w 6095999"/>
                <a:gd name="connsiteY0" fmla="*/ 626218 h 2371811"/>
                <a:gd name="connsiteX1" fmla="*/ 349127 w 6095999"/>
                <a:gd name="connsiteY1" fmla="*/ 277091 h 2371811"/>
                <a:gd name="connsiteX2" fmla="*/ 5691454 w 6095999"/>
                <a:gd name="connsiteY2" fmla="*/ 0 h 2371811"/>
                <a:gd name="connsiteX3" fmla="*/ 6049817 w 6095999"/>
                <a:gd name="connsiteY3" fmla="*/ 192109 h 2371811"/>
                <a:gd name="connsiteX4" fmla="*/ 6095999 w 6095999"/>
                <a:gd name="connsiteY4" fmla="*/ 2022684 h 2371811"/>
                <a:gd name="connsiteX5" fmla="*/ 5746872 w 6095999"/>
                <a:gd name="connsiteY5" fmla="*/ 2371811 h 2371811"/>
                <a:gd name="connsiteX6" fmla="*/ 349127 w 6095999"/>
                <a:gd name="connsiteY6" fmla="*/ 2371811 h 2371811"/>
                <a:gd name="connsiteX7" fmla="*/ 0 w 6095999"/>
                <a:gd name="connsiteY7" fmla="*/ 2022684 h 2371811"/>
                <a:gd name="connsiteX8" fmla="*/ 0 w 6095999"/>
                <a:gd name="connsiteY8" fmla="*/ 626218 h 2371811"/>
                <a:gd name="connsiteX0" fmla="*/ 0 w 6095999"/>
                <a:gd name="connsiteY0" fmla="*/ 764764 h 2510357"/>
                <a:gd name="connsiteX1" fmla="*/ 349127 w 6095999"/>
                <a:gd name="connsiteY1" fmla="*/ 415637 h 2510357"/>
                <a:gd name="connsiteX2" fmla="*/ 5654508 w 6095999"/>
                <a:gd name="connsiteY2" fmla="*/ 0 h 2510357"/>
                <a:gd name="connsiteX3" fmla="*/ 6049817 w 6095999"/>
                <a:gd name="connsiteY3" fmla="*/ 330655 h 2510357"/>
                <a:gd name="connsiteX4" fmla="*/ 6095999 w 6095999"/>
                <a:gd name="connsiteY4" fmla="*/ 2161230 h 2510357"/>
                <a:gd name="connsiteX5" fmla="*/ 5746872 w 6095999"/>
                <a:gd name="connsiteY5" fmla="*/ 2510357 h 2510357"/>
                <a:gd name="connsiteX6" fmla="*/ 349127 w 6095999"/>
                <a:gd name="connsiteY6" fmla="*/ 2510357 h 2510357"/>
                <a:gd name="connsiteX7" fmla="*/ 0 w 6095999"/>
                <a:gd name="connsiteY7" fmla="*/ 2161230 h 2510357"/>
                <a:gd name="connsiteX8" fmla="*/ 0 w 6095999"/>
                <a:gd name="connsiteY8" fmla="*/ 764764 h 2510357"/>
                <a:gd name="connsiteX0" fmla="*/ 0 w 6095999"/>
                <a:gd name="connsiteY0" fmla="*/ 764764 h 2510357"/>
                <a:gd name="connsiteX1" fmla="*/ 349127 w 6095999"/>
                <a:gd name="connsiteY1" fmla="*/ 415637 h 2510357"/>
                <a:gd name="connsiteX2" fmla="*/ 5654508 w 6095999"/>
                <a:gd name="connsiteY2" fmla="*/ 0 h 2510357"/>
                <a:gd name="connsiteX3" fmla="*/ 6012871 w 6095999"/>
                <a:gd name="connsiteY3" fmla="*/ 238292 h 2510357"/>
                <a:gd name="connsiteX4" fmla="*/ 6095999 w 6095999"/>
                <a:gd name="connsiteY4" fmla="*/ 2161230 h 2510357"/>
                <a:gd name="connsiteX5" fmla="*/ 5746872 w 6095999"/>
                <a:gd name="connsiteY5" fmla="*/ 2510357 h 2510357"/>
                <a:gd name="connsiteX6" fmla="*/ 349127 w 6095999"/>
                <a:gd name="connsiteY6" fmla="*/ 2510357 h 2510357"/>
                <a:gd name="connsiteX7" fmla="*/ 0 w 6095999"/>
                <a:gd name="connsiteY7" fmla="*/ 2161230 h 2510357"/>
                <a:gd name="connsiteX8" fmla="*/ 0 w 6095999"/>
                <a:gd name="connsiteY8" fmla="*/ 764764 h 2510357"/>
                <a:gd name="connsiteX0" fmla="*/ 0 w 6095999"/>
                <a:gd name="connsiteY0" fmla="*/ 764764 h 2510357"/>
                <a:gd name="connsiteX1" fmla="*/ 349127 w 6095999"/>
                <a:gd name="connsiteY1" fmla="*/ 415637 h 2510357"/>
                <a:gd name="connsiteX2" fmla="*/ 5654508 w 6095999"/>
                <a:gd name="connsiteY2" fmla="*/ 0 h 2510357"/>
                <a:gd name="connsiteX3" fmla="*/ 6012871 w 6095999"/>
                <a:gd name="connsiteY3" fmla="*/ 238292 h 2510357"/>
                <a:gd name="connsiteX4" fmla="*/ 6095999 w 6095999"/>
                <a:gd name="connsiteY4" fmla="*/ 2161230 h 2510357"/>
                <a:gd name="connsiteX5" fmla="*/ 5746872 w 6095999"/>
                <a:gd name="connsiteY5" fmla="*/ 2510357 h 2510357"/>
                <a:gd name="connsiteX6" fmla="*/ 349127 w 6095999"/>
                <a:gd name="connsiteY6" fmla="*/ 2510357 h 2510357"/>
                <a:gd name="connsiteX7" fmla="*/ 0 w 6095999"/>
                <a:gd name="connsiteY7" fmla="*/ 2161230 h 2510357"/>
                <a:gd name="connsiteX8" fmla="*/ 0 w 6095999"/>
                <a:gd name="connsiteY8" fmla="*/ 764764 h 2510357"/>
                <a:gd name="connsiteX0" fmla="*/ 0 w 6095999"/>
                <a:gd name="connsiteY0" fmla="*/ 764764 h 2510357"/>
                <a:gd name="connsiteX1" fmla="*/ 349127 w 6095999"/>
                <a:gd name="connsiteY1" fmla="*/ 415637 h 2510357"/>
                <a:gd name="connsiteX2" fmla="*/ 5654508 w 6095999"/>
                <a:gd name="connsiteY2" fmla="*/ 0 h 2510357"/>
                <a:gd name="connsiteX3" fmla="*/ 6012871 w 6095999"/>
                <a:gd name="connsiteY3" fmla="*/ 238292 h 2510357"/>
                <a:gd name="connsiteX4" fmla="*/ 6095999 w 6095999"/>
                <a:gd name="connsiteY4" fmla="*/ 2161230 h 2510357"/>
                <a:gd name="connsiteX5" fmla="*/ 5746872 w 6095999"/>
                <a:gd name="connsiteY5" fmla="*/ 2510357 h 2510357"/>
                <a:gd name="connsiteX6" fmla="*/ 349127 w 6095999"/>
                <a:gd name="connsiteY6" fmla="*/ 2510357 h 2510357"/>
                <a:gd name="connsiteX7" fmla="*/ 0 w 6095999"/>
                <a:gd name="connsiteY7" fmla="*/ 2161230 h 2510357"/>
                <a:gd name="connsiteX8" fmla="*/ 0 w 6095999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746872 w 6077526"/>
                <a:gd name="connsiteY5" fmla="*/ 2510357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765345 w 6077526"/>
                <a:gd name="connsiteY5" fmla="*/ 2168611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839236 w 6077526"/>
                <a:gd name="connsiteY5" fmla="*/ 2159375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839236 w 6077526"/>
                <a:gd name="connsiteY5" fmla="*/ 2159375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839236 w 6077526"/>
                <a:gd name="connsiteY5" fmla="*/ 2159375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839236 w 6077526"/>
                <a:gd name="connsiteY5" fmla="*/ 2159375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612"/>
                <a:gd name="connsiteY0" fmla="*/ 764764 h 2510357"/>
                <a:gd name="connsiteX1" fmla="*/ 349127 w 6077612"/>
                <a:gd name="connsiteY1" fmla="*/ 415637 h 2510357"/>
                <a:gd name="connsiteX2" fmla="*/ 5654508 w 6077612"/>
                <a:gd name="connsiteY2" fmla="*/ 0 h 2510357"/>
                <a:gd name="connsiteX3" fmla="*/ 6012871 w 6077612"/>
                <a:gd name="connsiteY3" fmla="*/ 238292 h 2510357"/>
                <a:gd name="connsiteX4" fmla="*/ 6077526 w 6077612"/>
                <a:gd name="connsiteY4" fmla="*/ 1810249 h 2510357"/>
                <a:gd name="connsiteX5" fmla="*/ 5894654 w 6077612"/>
                <a:gd name="connsiteY5" fmla="*/ 2131666 h 2510357"/>
                <a:gd name="connsiteX6" fmla="*/ 349127 w 6077612"/>
                <a:gd name="connsiteY6" fmla="*/ 2510357 h 2510357"/>
                <a:gd name="connsiteX7" fmla="*/ 0 w 6077612"/>
                <a:gd name="connsiteY7" fmla="*/ 2161230 h 2510357"/>
                <a:gd name="connsiteX8" fmla="*/ 0 w 6077612"/>
                <a:gd name="connsiteY8" fmla="*/ 764764 h 2510357"/>
                <a:gd name="connsiteX0" fmla="*/ 0 w 6077612"/>
                <a:gd name="connsiteY0" fmla="*/ 764764 h 2510357"/>
                <a:gd name="connsiteX1" fmla="*/ 349127 w 6077612"/>
                <a:gd name="connsiteY1" fmla="*/ 415637 h 2510357"/>
                <a:gd name="connsiteX2" fmla="*/ 5654508 w 6077612"/>
                <a:gd name="connsiteY2" fmla="*/ 0 h 2510357"/>
                <a:gd name="connsiteX3" fmla="*/ 6012871 w 6077612"/>
                <a:gd name="connsiteY3" fmla="*/ 238292 h 2510357"/>
                <a:gd name="connsiteX4" fmla="*/ 6077526 w 6077612"/>
                <a:gd name="connsiteY4" fmla="*/ 1607049 h 2510357"/>
                <a:gd name="connsiteX5" fmla="*/ 5894654 w 6077612"/>
                <a:gd name="connsiteY5" fmla="*/ 2131666 h 2510357"/>
                <a:gd name="connsiteX6" fmla="*/ 349127 w 6077612"/>
                <a:gd name="connsiteY6" fmla="*/ 2510357 h 2510357"/>
                <a:gd name="connsiteX7" fmla="*/ 0 w 6077612"/>
                <a:gd name="connsiteY7" fmla="*/ 2161230 h 2510357"/>
                <a:gd name="connsiteX8" fmla="*/ 0 w 6077612"/>
                <a:gd name="connsiteY8" fmla="*/ 764764 h 2510357"/>
                <a:gd name="connsiteX0" fmla="*/ 0 w 6085125"/>
                <a:gd name="connsiteY0" fmla="*/ 764764 h 2510357"/>
                <a:gd name="connsiteX1" fmla="*/ 349127 w 6085125"/>
                <a:gd name="connsiteY1" fmla="*/ 415637 h 2510357"/>
                <a:gd name="connsiteX2" fmla="*/ 5654508 w 6085125"/>
                <a:gd name="connsiteY2" fmla="*/ 0 h 2510357"/>
                <a:gd name="connsiteX3" fmla="*/ 6012871 w 6085125"/>
                <a:gd name="connsiteY3" fmla="*/ 238292 h 2510357"/>
                <a:gd name="connsiteX4" fmla="*/ 6077526 w 6085125"/>
                <a:gd name="connsiteY4" fmla="*/ 1607049 h 2510357"/>
                <a:gd name="connsiteX5" fmla="*/ 5940836 w 6085125"/>
                <a:gd name="connsiteY5" fmla="*/ 2048539 h 2510357"/>
                <a:gd name="connsiteX6" fmla="*/ 349127 w 6085125"/>
                <a:gd name="connsiteY6" fmla="*/ 2510357 h 2510357"/>
                <a:gd name="connsiteX7" fmla="*/ 0 w 6085125"/>
                <a:gd name="connsiteY7" fmla="*/ 2161230 h 2510357"/>
                <a:gd name="connsiteX8" fmla="*/ 0 w 6085125"/>
                <a:gd name="connsiteY8" fmla="*/ 764764 h 2510357"/>
                <a:gd name="connsiteX0" fmla="*/ 0 w 6085125"/>
                <a:gd name="connsiteY0" fmla="*/ 764764 h 2510357"/>
                <a:gd name="connsiteX1" fmla="*/ 349127 w 6085125"/>
                <a:gd name="connsiteY1" fmla="*/ 415637 h 2510357"/>
                <a:gd name="connsiteX2" fmla="*/ 5654508 w 6085125"/>
                <a:gd name="connsiteY2" fmla="*/ 0 h 2510357"/>
                <a:gd name="connsiteX3" fmla="*/ 6012871 w 6085125"/>
                <a:gd name="connsiteY3" fmla="*/ 238292 h 2510357"/>
                <a:gd name="connsiteX4" fmla="*/ 6077526 w 6085125"/>
                <a:gd name="connsiteY4" fmla="*/ 1607049 h 2510357"/>
                <a:gd name="connsiteX5" fmla="*/ 5940836 w 6085125"/>
                <a:gd name="connsiteY5" fmla="*/ 2048539 h 2510357"/>
                <a:gd name="connsiteX6" fmla="*/ 349127 w 6085125"/>
                <a:gd name="connsiteY6" fmla="*/ 2510357 h 2510357"/>
                <a:gd name="connsiteX7" fmla="*/ 0 w 6085125"/>
                <a:gd name="connsiteY7" fmla="*/ 2161230 h 2510357"/>
                <a:gd name="connsiteX8" fmla="*/ 0 w 6085125"/>
                <a:gd name="connsiteY8" fmla="*/ 764764 h 25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85125" h="2510357">
                  <a:moveTo>
                    <a:pt x="0" y="764764"/>
                  </a:moveTo>
                  <a:cubicBezTo>
                    <a:pt x="0" y="571946"/>
                    <a:pt x="156309" y="415637"/>
                    <a:pt x="349127" y="415637"/>
                  </a:cubicBezTo>
                  <a:cubicBezTo>
                    <a:pt x="2148375" y="415637"/>
                    <a:pt x="3559697" y="267854"/>
                    <a:pt x="5654508" y="0"/>
                  </a:cubicBezTo>
                  <a:cubicBezTo>
                    <a:pt x="5847326" y="0"/>
                    <a:pt x="6012871" y="45474"/>
                    <a:pt x="6012871" y="238292"/>
                  </a:cubicBezTo>
                  <a:lnTo>
                    <a:pt x="6077526" y="1607049"/>
                  </a:lnTo>
                  <a:cubicBezTo>
                    <a:pt x="6077526" y="1799867"/>
                    <a:pt x="6133654" y="2048539"/>
                    <a:pt x="5940836" y="2048539"/>
                  </a:cubicBezTo>
                  <a:cubicBezTo>
                    <a:pt x="4058461" y="2341024"/>
                    <a:pt x="2213030" y="2356418"/>
                    <a:pt x="349127" y="2510357"/>
                  </a:cubicBezTo>
                  <a:cubicBezTo>
                    <a:pt x="156309" y="2510357"/>
                    <a:pt x="0" y="2354048"/>
                    <a:pt x="0" y="2161230"/>
                  </a:cubicBezTo>
                  <a:lnTo>
                    <a:pt x="0" y="7647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19800000" scaled="0"/>
            </a:gradFill>
            <a:ln w="190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모서리가 둥근 직사각형 5">
              <a:extLst>
                <a:ext uri="{FF2B5EF4-FFF2-40B4-BE49-F238E27FC236}">
                  <a16:creationId xmlns:a16="http://schemas.microsoft.com/office/drawing/2014/main" id="{46D94BCC-1E91-5613-219E-7BD722163690}"/>
                </a:ext>
              </a:extLst>
            </p:cNvPr>
            <p:cNvSpPr/>
            <p:nvPr/>
          </p:nvSpPr>
          <p:spPr>
            <a:xfrm>
              <a:off x="7005142" y="227124"/>
              <a:ext cx="5655989" cy="2121281"/>
            </a:xfrm>
            <a:custGeom>
              <a:avLst/>
              <a:gdLst>
                <a:gd name="connsiteX0" fmla="*/ 0 w 6095999"/>
                <a:gd name="connsiteY0" fmla="*/ 349127 h 2094720"/>
                <a:gd name="connsiteX1" fmla="*/ 349127 w 6095999"/>
                <a:gd name="connsiteY1" fmla="*/ 0 h 2094720"/>
                <a:gd name="connsiteX2" fmla="*/ 5746872 w 6095999"/>
                <a:gd name="connsiteY2" fmla="*/ 0 h 2094720"/>
                <a:gd name="connsiteX3" fmla="*/ 6095999 w 6095999"/>
                <a:gd name="connsiteY3" fmla="*/ 349127 h 2094720"/>
                <a:gd name="connsiteX4" fmla="*/ 6095999 w 6095999"/>
                <a:gd name="connsiteY4" fmla="*/ 1745593 h 2094720"/>
                <a:gd name="connsiteX5" fmla="*/ 5746872 w 6095999"/>
                <a:gd name="connsiteY5" fmla="*/ 2094720 h 2094720"/>
                <a:gd name="connsiteX6" fmla="*/ 349127 w 6095999"/>
                <a:gd name="connsiteY6" fmla="*/ 2094720 h 2094720"/>
                <a:gd name="connsiteX7" fmla="*/ 0 w 6095999"/>
                <a:gd name="connsiteY7" fmla="*/ 1745593 h 2094720"/>
                <a:gd name="connsiteX8" fmla="*/ 0 w 6095999"/>
                <a:gd name="connsiteY8" fmla="*/ 349127 h 2094720"/>
                <a:gd name="connsiteX0" fmla="*/ 0 w 6095999"/>
                <a:gd name="connsiteY0" fmla="*/ 626218 h 2371811"/>
                <a:gd name="connsiteX1" fmla="*/ 349127 w 6095999"/>
                <a:gd name="connsiteY1" fmla="*/ 277091 h 2371811"/>
                <a:gd name="connsiteX2" fmla="*/ 5691454 w 6095999"/>
                <a:gd name="connsiteY2" fmla="*/ 0 h 2371811"/>
                <a:gd name="connsiteX3" fmla="*/ 6095999 w 6095999"/>
                <a:gd name="connsiteY3" fmla="*/ 626218 h 2371811"/>
                <a:gd name="connsiteX4" fmla="*/ 6095999 w 6095999"/>
                <a:gd name="connsiteY4" fmla="*/ 2022684 h 2371811"/>
                <a:gd name="connsiteX5" fmla="*/ 5746872 w 6095999"/>
                <a:gd name="connsiteY5" fmla="*/ 2371811 h 2371811"/>
                <a:gd name="connsiteX6" fmla="*/ 349127 w 6095999"/>
                <a:gd name="connsiteY6" fmla="*/ 2371811 h 2371811"/>
                <a:gd name="connsiteX7" fmla="*/ 0 w 6095999"/>
                <a:gd name="connsiteY7" fmla="*/ 2022684 h 2371811"/>
                <a:gd name="connsiteX8" fmla="*/ 0 w 6095999"/>
                <a:gd name="connsiteY8" fmla="*/ 626218 h 2371811"/>
                <a:gd name="connsiteX0" fmla="*/ 0 w 6095999"/>
                <a:gd name="connsiteY0" fmla="*/ 626218 h 2371811"/>
                <a:gd name="connsiteX1" fmla="*/ 349127 w 6095999"/>
                <a:gd name="connsiteY1" fmla="*/ 277091 h 2371811"/>
                <a:gd name="connsiteX2" fmla="*/ 5691454 w 6095999"/>
                <a:gd name="connsiteY2" fmla="*/ 0 h 2371811"/>
                <a:gd name="connsiteX3" fmla="*/ 6049817 w 6095999"/>
                <a:gd name="connsiteY3" fmla="*/ 192109 h 2371811"/>
                <a:gd name="connsiteX4" fmla="*/ 6095999 w 6095999"/>
                <a:gd name="connsiteY4" fmla="*/ 2022684 h 2371811"/>
                <a:gd name="connsiteX5" fmla="*/ 5746872 w 6095999"/>
                <a:gd name="connsiteY5" fmla="*/ 2371811 h 2371811"/>
                <a:gd name="connsiteX6" fmla="*/ 349127 w 6095999"/>
                <a:gd name="connsiteY6" fmla="*/ 2371811 h 2371811"/>
                <a:gd name="connsiteX7" fmla="*/ 0 w 6095999"/>
                <a:gd name="connsiteY7" fmla="*/ 2022684 h 2371811"/>
                <a:gd name="connsiteX8" fmla="*/ 0 w 6095999"/>
                <a:gd name="connsiteY8" fmla="*/ 626218 h 2371811"/>
                <a:gd name="connsiteX0" fmla="*/ 0 w 6095999"/>
                <a:gd name="connsiteY0" fmla="*/ 764764 h 2510357"/>
                <a:gd name="connsiteX1" fmla="*/ 349127 w 6095999"/>
                <a:gd name="connsiteY1" fmla="*/ 415637 h 2510357"/>
                <a:gd name="connsiteX2" fmla="*/ 5654508 w 6095999"/>
                <a:gd name="connsiteY2" fmla="*/ 0 h 2510357"/>
                <a:gd name="connsiteX3" fmla="*/ 6049817 w 6095999"/>
                <a:gd name="connsiteY3" fmla="*/ 330655 h 2510357"/>
                <a:gd name="connsiteX4" fmla="*/ 6095999 w 6095999"/>
                <a:gd name="connsiteY4" fmla="*/ 2161230 h 2510357"/>
                <a:gd name="connsiteX5" fmla="*/ 5746872 w 6095999"/>
                <a:gd name="connsiteY5" fmla="*/ 2510357 h 2510357"/>
                <a:gd name="connsiteX6" fmla="*/ 349127 w 6095999"/>
                <a:gd name="connsiteY6" fmla="*/ 2510357 h 2510357"/>
                <a:gd name="connsiteX7" fmla="*/ 0 w 6095999"/>
                <a:gd name="connsiteY7" fmla="*/ 2161230 h 2510357"/>
                <a:gd name="connsiteX8" fmla="*/ 0 w 6095999"/>
                <a:gd name="connsiteY8" fmla="*/ 764764 h 2510357"/>
                <a:gd name="connsiteX0" fmla="*/ 0 w 6095999"/>
                <a:gd name="connsiteY0" fmla="*/ 764764 h 2510357"/>
                <a:gd name="connsiteX1" fmla="*/ 349127 w 6095999"/>
                <a:gd name="connsiteY1" fmla="*/ 415637 h 2510357"/>
                <a:gd name="connsiteX2" fmla="*/ 5654508 w 6095999"/>
                <a:gd name="connsiteY2" fmla="*/ 0 h 2510357"/>
                <a:gd name="connsiteX3" fmla="*/ 6012871 w 6095999"/>
                <a:gd name="connsiteY3" fmla="*/ 238292 h 2510357"/>
                <a:gd name="connsiteX4" fmla="*/ 6095999 w 6095999"/>
                <a:gd name="connsiteY4" fmla="*/ 2161230 h 2510357"/>
                <a:gd name="connsiteX5" fmla="*/ 5746872 w 6095999"/>
                <a:gd name="connsiteY5" fmla="*/ 2510357 h 2510357"/>
                <a:gd name="connsiteX6" fmla="*/ 349127 w 6095999"/>
                <a:gd name="connsiteY6" fmla="*/ 2510357 h 2510357"/>
                <a:gd name="connsiteX7" fmla="*/ 0 w 6095999"/>
                <a:gd name="connsiteY7" fmla="*/ 2161230 h 2510357"/>
                <a:gd name="connsiteX8" fmla="*/ 0 w 6095999"/>
                <a:gd name="connsiteY8" fmla="*/ 764764 h 2510357"/>
                <a:gd name="connsiteX0" fmla="*/ 0 w 6095999"/>
                <a:gd name="connsiteY0" fmla="*/ 764764 h 2510357"/>
                <a:gd name="connsiteX1" fmla="*/ 349127 w 6095999"/>
                <a:gd name="connsiteY1" fmla="*/ 415637 h 2510357"/>
                <a:gd name="connsiteX2" fmla="*/ 5654508 w 6095999"/>
                <a:gd name="connsiteY2" fmla="*/ 0 h 2510357"/>
                <a:gd name="connsiteX3" fmla="*/ 6012871 w 6095999"/>
                <a:gd name="connsiteY3" fmla="*/ 238292 h 2510357"/>
                <a:gd name="connsiteX4" fmla="*/ 6095999 w 6095999"/>
                <a:gd name="connsiteY4" fmla="*/ 2161230 h 2510357"/>
                <a:gd name="connsiteX5" fmla="*/ 5746872 w 6095999"/>
                <a:gd name="connsiteY5" fmla="*/ 2510357 h 2510357"/>
                <a:gd name="connsiteX6" fmla="*/ 349127 w 6095999"/>
                <a:gd name="connsiteY6" fmla="*/ 2510357 h 2510357"/>
                <a:gd name="connsiteX7" fmla="*/ 0 w 6095999"/>
                <a:gd name="connsiteY7" fmla="*/ 2161230 h 2510357"/>
                <a:gd name="connsiteX8" fmla="*/ 0 w 6095999"/>
                <a:gd name="connsiteY8" fmla="*/ 764764 h 2510357"/>
                <a:gd name="connsiteX0" fmla="*/ 0 w 6095999"/>
                <a:gd name="connsiteY0" fmla="*/ 764764 h 2510357"/>
                <a:gd name="connsiteX1" fmla="*/ 349127 w 6095999"/>
                <a:gd name="connsiteY1" fmla="*/ 415637 h 2510357"/>
                <a:gd name="connsiteX2" fmla="*/ 5654508 w 6095999"/>
                <a:gd name="connsiteY2" fmla="*/ 0 h 2510357"/>
                <a:gd name="connsiteX3" fmla="*/ 6012871 w 6095999"/>
                <a:gd name="connsiteY3" fmla="*/ 238292 h 2510357"/>
                <a:gd name="connsiteX4" fmla="*/ 6095999 w 6095999"/>
                <a:gd name="connsiteY4" fmla="*/ 2161230 h 2510357"/>
                <a:gd name="connsiteX5" fmla="*/ 5746872 w 6095999"/>
                <a:gd name="connsiteY5" fmla="*/ 2510357 h 2510357"/>
                <a:gd name="connsiteX6" fmla="*/ 349127 w 6095999"/>
                <a:gd name="connsiteY6" fmla="*/ 2510357 h 2510357"/>
                <a:gd name="connsiteX7" fmla="*/ 0 w 6095999"/>
                <a:gd name="connsiteY7" fmla="*/ 2161230 h 2510357"/>
                <a:gd name="connsiteX8" fmla="*/ 0 w 6095999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746872 w 6077526"/>
                <a:gd name="connsiteY5" fmla="*/ 2510357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765345 w 6077526"/>
                <a:gd name="connsiteY5" fmla="*/ 2168611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839236 w 6077526"/>
                <a:gd name="connsiteY5" fmla="*/ 2159375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839236 w 6077526"/>
                <a:gd name="connsiteY5" fmla="*/ 2159375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839236 w 6077526"/>
                <a:gd name="connsiteY5" fmla="*/ 2159375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839236 w 6077526"/>
                <a:gd name="connsiteY5" fmla="*/ 2159375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612"/>
                <a:gd name="connsiteY0" fmla="*/ 764764 h 2510357"/>
                <a:gd name="connsiteX1" fmla="*/ 349127 w 6077612"/>
                <a:gd name="connsiteY1" fmla="*/ 415637 h 2510357"/>
                <a:gd name="connsiteX2" fmla="*/ 5654508 w 6077612"/>
                <a:gd name="connsiteY2" fmla="*/ 0 h 2510357"/>
                <a:gd name="connsiteX3" fmla="*/ 6012871 w 6077612"/>
                <a:gd name="connsiteY3" fmla="*/ 238292 h 2510357"/>
                <a:gd name="connsiteX4" fmla="*/ 6077526 w 6077612"/>
                <a:gd name="connsiteY4" fmla="*/ 1810249 h 2510357"/>
                <a:gd name="connsiteX5" fmla="*/ 5894654 w 6077612"/>
                <a:gd name="connsiteY5" fmla="*/ 2131666 h 2510357"/>
                <a:gd name="connsiteX6" fmla="*/ 349127 w 6077612"/>
                <a:gd name="connsiteY6" fmla="*/ 2510357 h 2510357"/>
                <a:gd name="connsiteX7" fmla="*/ 0 w 6077612"/>
                <a:gd name="connsiteY7" fmla="*/ 2161230 h 2510357"/>
                <a:gd name="connsiteX8" fmla="*/ 0 w 6077612"/>
                <a:gd name="connsiteY8" fmla="*/ 764764 h 2510357"/>
                <a:gd name="connsiteX0" fmla="*/ 0 w 6077612"/>
                <a:gd name="connsiteY0" fmla="*/ 764764 h 2510357"/>
                <a:gd name="connsiteX1" fmla="*/ 349127 w 6077612"/>
                <a:gd name="connsiteY1" fmla="*/ 415637 h 2510357"/>
                <a:gd name="connsiteX2" fmla="*/ 5654508 w 6077612"/>
                <a:gd name="connsiteY2" fmla="*/ 0 h 2510357"/>
                <a:gd name="connsiteX3" fmla="*/ 6012871 w 6077612"/>
                <a:gd name="connsiteY3" fmla="*/ 238292 h 2510357"/>
                <a:gd name="connsiteX4" fmla="*/ 6077526 w 6077612"/>
                <a:gd name="connsiteY4" fmla="*/ 1607049 h 2510357"/>
                <a:gd name="connsiteX5" fmla="*/ 5894654 w 6077612"/>
                <a:gd name="connsiteY5" fmla="*/ 2131666 h 2510357"/>
                <a:gd name="connsiteX6" fmla="*/ 349127 w 6077612"/>
                <a:gd name="connsiteY6" fmla="*/ 2510357 h 2510357"/>
                <a:gd name="connsiteX7" fmla="*/ 0 w 6077612"/>
                <a:gd name="connsiteY7" fmla="*/ 2161230 h 2510357"/>
                <a:gd name="connsiteX8" fmla="*/ 0 w 6077612"/>
                <a:gd name="connsiteY8" fmla="*/ 764764 h 2510357"/>
                <a:gd name="connsiteX0" fmla="*/ 0 w 6085125"/>
                <a:gd name="connsiteY0" fmla="*/ 764764 h 2510357"/>
                <a:gd name="connsiteX1" fmla="*/ 349127 w 6085125"/>
                <a:gd name="connsiteY1" fmla="*/ 415637 h 2510357"/>
                <a:gd name="connsiteX2" fmla="*/ 5654508 w 6085125"/>
                <a:gd name="connsiteY2" fmla="*/ 0 h 2510357"/>
                <a:gd name="connsiteX3" fmla="*/ 6012871 w 6085125"/>
                <a:gd name="connsiteY3" fmla="*/ 238292 h 2510357"/>
                <a:gd name="connsiteX4" fmla="*/ 6077526 w 6085125"/>
                <a:gd name="connsiteY4" fmla="*/ 1607049 h 2510357"/>
                <a:gd name="connsiteX5" fmla="*/ 5940836 w 6085125"/>
                <a:gd name="connsiteY5" fmla="*/ 2048539 h 2510357"/>
                <a:gd name="connsiteX6" fmla="*/ 349127 w 6085125"/>
                <a:gd name="connsiteY6" fmla="*/ 2510357 h 2510357"/>
                <a:gd name="connsiteX7" fmla="*/ 0 w 6085125"/>
                <a:gd name="connsiteY7" fmla="*/ 2161230 h 2510357"/>
                <a:gd name="connsiteX8" fmla="*/ 0 w 6085125"/>
                <a:gd name="connsiteY8" fmla="*/ 764764 h 2510357"/>
                <a:gd name="connsiteX0" fmla="*/ 0 w 6085125"/>
                <a:gd name="connsiteY0" fmla="*/ 764764 h 2510357"/>
                <a:gd name="connsiteX1" fmla="*/ 349127 w 6085125"/>
                <a:gd name="connsiteY1" fmla="*/ 415637 h 2510357"/>
                <a:gd name="connsiteX2" fmla="*/ 5654508 w 6085125"/>
                <a:gd name="connsiteY2" fmla="*/ 0 h 2510357"/>
                <a:gd name="connsiteX3" fmla="*/ 6012871 w 6085125"/>
                <a:gd name="connsiteY3" fmla="*/ 238292 h 2510357"/>
                <a:gd name="connsiteX4" fmla="*/ 6077526 w 6085125"/>
                <a:gd name="connsiteY4" fmla="*/ 1607049 h 2510357"/>
                <a:gd name="connsiteX5" fmla="*/ 5940836 w 6085125"/>
                <a:gd name="connsiteY5" fmla="*/ 2048539 h 2510357"/>
                <a:gd name="connsiteX6" fmla="*/ 349127 w 6085125"/>
                <a:gd name="connsiteY6" fmla="*/ 2510357 h 2510357"/>
                <a:gd name="connsiteX7" fmla="*/ 0 w 6085125"/>
                <a:gd name="connsiteY7" fmla="*/ 2161230 h 2510357"/>
                <a:gd name="connsiteX8" fmla="*/ 0 w 6085125"/>
                <a:gd name="connsiteY8" fmla="*/ 764764 h 25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85125" h="2510357">
                  <a:moveTo>
                    <a:pt x="0" y="764764"/>
                  </a:moveTo>
                  <a:cubicBezTo>
                    <a:pt x="0" y="571946"/>
                    <a:pt x="156309" y="415637"/>
                    <a:pt x="349127" y="415637"/>
                  </a:cubicBezTo>
                  <a:cubicBezTo>
                    <a:pt x="2148375" y="415637"/>
                    <a:pt x="3559697" y="267854"/>
                    <a:pt x="5654508" y="0"/>
                  </a:cubicBezTo>
                  <a:cubicBezTo>
                    <a:pt x="5847326" y="0"/>
                    <a:pt x="6012871" y="45474"/>
                    <a:pt x="6012871" y="238292"/>
                  </a:cubicBezTo>
                  <a:lnTo>
                    <a:pt x="6077526" y="1607049"/>
                  </a:lnTo>
                  <a:cubicBezTo>
                    <a:pt x="6077526" y="1799867"/>
                    <a:pt x="6133654" y="2048539"/>
                    <a:pt x="5940836" y="2048539"/>
                  </a:cubicBezTo>
                  <a:cubicBezTo>
                    <a:pt x="4058461" y="2341024"/>
                    <a:pt x="2213030" y="2356418"/>
                    <a:pt x="349127" y="2510357"/>
                  </a:cubicBezTo>
                  <a:cubicBezTo>
                    <a:pt x="156309" y="2510357"/>
                    <a:pt x="0" y="2354048"/>
                    <a:pt x="0" y="2161230"/>
                  </a:cubicBezTo>
                  <a:lnTo>
                    <a:pt x="0" y="76476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DC8FF"/>
                </a:gs>
                <a:gs pos="100000">
                  <a:srgbClr val="9BE5FF"/>
                </a:gs>
              </a:gsLst>
              <a:lin ang="0" scaled="1"/>
              <a:tileRect/>
            </a:gradFill>
            <a:ln w="190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AFBC745-3276-B69F-C657-ECE8DBBADF90}"/>
                </a:ext>
              </a:extLst>
            </p:cNvPr>
            <p:cNvSpPr/>
            <p:nvPr/>
          </p:nvSpPr>
          <p:spPr>
            <a:xfrm rot="21396186">
              <a:off x="7532098" y="751372"/>
              <a:ext cx="4554452" cy="1015663"/>
            </a:xfrm>
            <a:prstGeom prst="rect">
              <a:avLst/>
            </a:prstGeom>
          </p:spPr>
          <p:txBody>
            <a:bodyPr wrap="none" numCol="1">
              <a:prstTxWarp prst="textCurveUp">
                <a:avLst>
                  <a:gd name="adj" fmla="val 23112"/>
                </a:avLst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0" b="1" dirty="0">
                  <a:ln>
                    <a:solidFill>
                      <a:srgbClr val="0070C0"/>
                    </a:solidFill>
                  </a:ln>
                  <a:solidFill>
                    <a:prstClr val="white"/>
                  </a:solidFill>
                </a:rPr>
                <a:t>  </a:t>
              </a:r>
              <a:r>
                <a:rPr lang="ko-KR" altLang="en-US" sz="8000" b="1" dirty="0">
                  <a:ln>
                    <a:solidFill>
                      <a:srgbClr val="0070C0"/>
                    </a:solidFill>
                  </a:ln>
                  <a:solidFill>
                    <a:prstClr val="whit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방안 </a:t>
              </a:r>
              <a:r>
                <a:rPr lang="en-US" altLang="ko-KR" sz="8000" b="1" dirty="0">
                  <a:ln>
                    <a:solidFill>
                      <a:srgbClr val="0070C0"/>
                    </a:solidFill>
                  </a:ln>
                  <a:solidFill>
                    <a:prstClr val="whit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 </a:t>
              </a:r>
              <a:r>
                <a:rPr lang="en-US" altLang="ko-KR" sz="8000" b="1" dirty="0">
                  <a:ln>
                    <a:solidFill>
                      <a:srgbClr val="0070C0"/>
                    </a:solidFill>
                  </a:ln>
                  <a:solidFill>
                    <a:prstClr val="white"/>
                  </a:solidFill>
                </a:rPr>
                <a:t> </a:t>
              </a:r>
              <a:endParaRPr lang="ko-KR" altLang="en-US" sz="8000" dirty="0">
                <a:ln>
                  <a:solidFill>
                    <a:srgbClr val="0070C0"/>
                  </a:solidFill>
                </a:ln>
                <a:solidFill>
                  <a:prstClr val="white"/>
                </a:solidFill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1D1C393-AF70-C2D2-62D1-B318ECFCF14C}"/>
              </a:ext>
            </a:extLst>
          </p:cNvPr>
          <p:cNvSpPr/>
          <p:nvPr/>
        </p:nvSpPr>
        <p:spPr>
          <a:xfrm>
            <a:off x="1034161" y="1013090"/>
            <a:ext cx="33348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매출 증대 방안 </a:t>
            </a:r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</a:t>
            </a:r>
            <a:endParaRPr lang="ko-KR" altLang="en-US" sz="2800" dirty="0">
              <a:ln w="19050">
                <a:solidFill>
                  <a:sysClr val="windowText" lastClr="000000"/>
                </a:solidFill>
              </a:ln>
              <a:solidFill>
                <a:srgbClr val="FFF31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BE7C2E-1818-DF71-5DF6-4CCE68AE42BF}"/>
              </a:ext>
            </a:extLst>
          </p:cNvPr>
          <p:cNvSpPr txBox="1"/>
          <p:nvPr/>
        </p:nvSpPr>
        <p:spPr>
          <a:xfrm>
            <a:off x="2435737" y="1974397"/>
            <a:ext cx="9034903" cy="200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ct val="150000"/>
              </a:lnSpc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여성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대와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40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대는 </a:t>
            </a:r>
            <a:r>
              <a:rPr lang="ko-KR" altLang="en-US" sz="1400" dirty="0">
                <a:solidFill>
                  <a:srgbClr val="00B0F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커피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여성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30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대는 </a:t>
            </a:r>
            <a:r>
              <a:rPr lang="ko-KR" altLang="en-US" sz="1400" dirty="0">
                <a:solidFill>
                  <a:srgbClr val="00B0F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샌드위치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가장 많이 소비하는 것으로 나타났다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이를 고려했을 때 샌드위치와 커피를 </a:t>
            </a:r>
            <a:r>
              <a:rPr lang="ko-KR" altLang="en-US" sz="1400" dirty="0">
                <a:solidFill>
                  <a:srgbClr val="00B0F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같이 소비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 수 있도록 하면 두 코너의 매출이 같이 증대할 것으로 분석된다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커피나 샌드위치를 구매할 경우 다음 번 주문에서 사용할 수 있는 샌드위치나 커피 쿠폰을 제공하는 것이 매출 증대에 도움이 될 것이다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만약 하나의 주문은 한 코너에서만 가능하다는 제약 조건이 사라진다면 베스트 메뉴인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아이스티노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아메리카노와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햄샌드위치를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solidFill>
                  <a:srgbClr val="00B0F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할인 세트로 구성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하는 방법을 사용할 수 있다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536FCEA-6156-09D3-9B01-F4179E15ECFA}"/>
              </a:ext>
            </a:extLst>
          </p:cNvPr>
          <p:cNvSpPr txBox="1"/>
          <p:nvPr/>
        </p:nvSpPr>
        <p:spPr>
          <a:xfrm>
            <a:off x="2435737" y="4318600"/>
            <a:ext cx="9034903" cy="1358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남성의 경우 </a:t>
            </a:r>
            <a:r>
              <a:rPr lang="ko-KR" altLang="en-US" sz="1400" dirty="0">
                <a:solidFill>
                  <a:srgbClr val="00B0F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찌개</a:t>
            </a:r>
            <a:r>
              <a:rPr lang="ko-KR" altLang="en-US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종류가 인기가 많은 것으로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나타났다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찌개 메뉴에 적용되는 </a:t>
            </a:r>
            <a:r>
              <a:rPr lang="ko-KR" altLang="en-US" sz="1400" dirty="0">
                <a:solidFill>
                  <a:srgbClr val="00B0F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식권을 판매</a:t>
            </a:r>
            <a:r>
              <a:rPr lang="ko-KR" altLang="en-US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하는 방식을 도입하는 것이 매출 증대에 도움이 될 것으로 분석된다</a:t>
            </a:r>
            <a:r>
              <a:rPr lang="en-US" altLang="ko-KR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예를 들어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찌개 메뉴 식권 </a:t>
            </a:r>
            <a:r>
              <a:rPr lang="en-US" altLang="ko-KR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  <a:r>
              <a:rPr lang="ko-KR" altLang="en-US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장을 구매 시 </a:t>
            </a:r>
            <a:r>
              <a:rPr lang="en-US" altLang="ko-KR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11</a:t>
            </a:r>
            <a:r>
              <a:rPr lang="ko-KR" altLang="en-US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장을 주는 할인을 도입해 충성심 높은 소비자를 유치하는 방향으로 매출을 높일 수 있다</a:t>
            </a:r>
            <a:r>
              <a:rPr lang="en-US" altLang="ko-KR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488C6FD-CCDB-0C4D-6100-2B2AA500D485}"/>
              </a:ext>
            </a:extLst>
          </p:cNvPr>
          <p:cNvGrpSpPr/>
          <p:nvPr/>
        </p:nvGrpSpPr>
        <p:grpSpPr>
          <a:xfrm>
            <a:off x="3993271" y="1063042"/>
            <a:ext cx="4448196" cy="386022"/>
            <a:chOff x="3173808" y="156164"/>
            <a:chExt cx="2426891" cy="386022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FA827A86-17AA-4483-536D-A0CB64A03F8F}"/>
                </a:ext>
              </a:extLst>
            </p:cNvPr>
            <p:cNvSpPr/>
            <p:nvPr/>
          </p:nvSpPr>
          <p:spPr>
            <a:xfrm>
              <a:off x="3174792" y="156164"/>
              <a:ext cx="2425907" cy="376083"/>
            </a:xfrm>
            <a:prstGeom prst="roundRect">
              <a:avLst/>
            </a:prstGeom>
            <a:solidFill>
              <a:srgbClr val="FFF75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25391B5-9F87-A666-448A-5E9858F2A836}"/>
                </a:ext>
              </a:extLst>
            </p:cNvPr>
            <p:cNvSpPr txBox="1"/>
            <p:nvPr/>
          </p:nvSpPr>
          <p:spPr>
            <a:xfrm>
              <a:off x="3173808" y="172854"/>
              <a:ext cx="2425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#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고객 유형별</a:t>
              </a:r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(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성별</a:t>
              </a:r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, 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나이</a:t>
              </a:r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), 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베스트 메뉴 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46F3453-B93C-2D67-75A1-B2D12B75E8FD}"/>
              </a:ext>
            </a:extLst>
          </p:cNvPr>
          <p:cNvGrpSpPr/>
          <p:nvPr/>
        </p:nvGrpSpPr>
        <p:grpSpPr>
          <a:xfrm>
            <a:off x="972349" y="4350285"/>
            <a:ext cx="1332384" cy="662880"/>
            <a:chOff x="6790575" y="32587"/>
            <a:chExt cx="6373091" cy="2510358"/>
          </a:xfrm>
        </p:grpSpPr>
        <p:sp>
          <p:nvSpPr>
            <p:cNvPr id="58" name="모서리가 둥근 직사각형 4">
              <a:extLst>
                <a:ext uri="{FF2B5EF4-FFF2-40B4-BE49-F238E27FC236}">
                  <a16:creationId xmlns:a16="http://schemas.microsoft.com/office/drawing/2014/main" id="{86D9B573-6A5A-AE4A-6EF8-5FC43450F591}"/>
                </a:ext>
              </a:extLst>
            </p:cNvPr>
            <p:cNvSpPr/>
            <p:nvPr/>
          </p:nvSpPr>
          <p:spPr>
            <a:xfrm>
              <a:off x="6790575" y="448225"/>
              <a:ext cx="6373091" cy="2094720"/>
            </a:xfrm>
            <a:prstGeom prst="roundRect">
              <a:avLst/>
            </a:prstGeom>
            <a:solidFill>
              <a:schemeClr val="bg1">
                <a:lumMod val="65000"/>
                <a:alpha val="27000"/>
              </a:schemeClr>
            </a:solidFill>
            <a:ln w="190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9" name="모서리가 둥근 직사각형 5">
              <a:extLst>
                <a:ext uri="{FF2B5EF4-FFF2-40B4-BE49-F238E27FC236}">
                  <a16:creationId xmlns:a16="http://schemas.microsoft.com/office/drawing/2014/main" id="{FAA98BB4-7A6B-72C3-B568-830F5E0E7EAE}"/>
                </a:ext>
              </a:extLst>
            </p:cNvPr>
            <p:cNvSpPr/>
            <p:nvPr/>
          </p:nvSpPr>
          <p:spPr>
            <a:xfrm>
              <a:off x="6790575" y="32587"/>
              <a:ext cx="6085125" cy="2510357"/>
            </a:xfrm>
            <a:custGeom>
              <a:avLst/>
              <a:gdLst>
                <a:gd name="connsiteX0" fmla="*/ 0 w 6095999"/>
                <a:gd name="connsiteY0" fmla="*/ 349127 h 2094720"/>
                <a:gd name="connsiteX1" fmla="*/ 349127 w 6095999"/>
                <a:gd name="connsiteY1" fmla="*/ 0 h 2094720"/>
                <a:gd name="connsiteX2" fmla="*/ 5746872 w 6095999"/>
                <a:gd name="connsiteY2" fmla="*/ 0 h 2094720"/>
                <a:gd name="connsiteX3" fmla="*/ 6095999 w 6095999"/>
                <a:gd name="connsiteY3" fmla="*/ 349127 h 2094720"/>
                <a:gd name="connsiteX4" fmla="*/ 6095999 w 6095999"/>
                <a:gd name="connsiteY4" fmla="*/ 1745593 h 2094720"/>
                <a:gd name="connsiteX5" fmla="*/ 5746872 w 6095999"/>
                <a:gd name="connsiteY5" fmla="*/ 2094720 h 2094720"/>
                <a:gd name="connsiteX6" fmla="*/ 349127 w 6095999"/>
                <a:gd name="connsiteY6" fmla="*/ 2094720 h 2094720"/>
                <a:gd name="connsiteX7" fmla="*/ 0 w 6095999"/>
                <a:gd name="connsiteY7" fmla="*/ 1745593 h 2094720"/>
                <a:gd name="connsiteX8" fmla="*/ 0 w 6095999"/>
                <a:gd name="connsiteY8" fmla="*/ 349127 h 2094720"/>
                <a:gd name="connsiteX0" fmla="*/ 0 w 6095999"/>
                <a:gd name="connsiteY0" fmla="*/ 626218 h 2371811"/>
                <a:gd name="connsiteX1" fmla="*/ 349127 w 6095999"/>
                <a:gd name="connsiteY1" fmla="*/ 277091 h 2371811"/>
                <a:gd name="connsiteX2" fmla="*/ 5691454 w 6095999"/>
                <a:gd name="connsiteY2" fmla="*/ 0 h 2371811"/>
                <a:gd name="connsiteX3" fmla="*/ 6095999 w 6095999"/>
                <a:gd name="connsiteY3" fmla="*/ 626218 h 2371811"/>
                <a:gd name="connsiteX4" fmla="*/ 6095999 w 6095999"/>
                <a:gd name="connsiteY4" fmla="*/ 2022684 h 2371811"/>
                <a:gd name="connsiteX5" fmla="*/ 5746872 w 6095999"/>
                <a:gd name="connsiteY5" fmla="*/ 2371811 h 2371811"/>
                <a:gd name="connsiteX6" fmla="*/ 349127 w 6095999"/>
                <a:gd name="connsiteY6" fmla="*/ 2371811 h 2371811"/>
                <a:gd name="connsiteX7" fmla="*/ 0 w 6095999"/>
                <a:gd name="connsiteY7" fmla="*/ 2022684 h 2371811"/>
                <a:gd name="connsiteX8" fmla="*/ 0 w 6095999"/>
                <a:gd name="connsiteY8" fmla="*/ 626218 h 2371811"/>
                <a:gd name="connsiteX0" fmla="*/ 0 w 6095999"/>
                <a:gd name="connsiteY0" fmla="*/ 626218 h 2371811"/>
                <a:gd name="connsiteX1" fmla="*/ 349127 w 6095999"/>
                <a:gd name="connsiteY1" fmla="*/ 277091 h 2371811"/>
                <a:gd name="connsiteX2" fmla="*/ 5691454 w 6095999"/>
                <a:gd name="connsiteY2" fmla="*/ 0 h 2371811"/>
                <a:gd name="connsiteX3" fmla="*/ 6049817 w 6095999"/>
                <a:gd name="connsiteY3" fmla="*/ 192109 h 2371811"/>
                <a:gd name="connsiteX4" fmla="*/ 6095999 w 6095999"/>
                <a:gd name="connsiteY4" fmla="*/ 2022684 h 2371811"/>
                <a:gd name="connsiteX5" fmla="*/ 5746872 w 6095999"/>
                <a:gd name="connsiteY5" fmla="*/ 2371811 h 2371811"/>
                <a:gd name="connsiteX6" fmla="*/ 349127 w 6095999"/>
                <a:gd name="connsiteY6" fmla="*/ 2371811 h 2371811"/>
                <a:gd name="connsiteX7" fmla="*/ 0 w 6095999"/>
                <a:gd name="connsiteY7" fmla="*/ 2022684 h 2371811"/>
                <a:gd name="connsiteX8" fmla="*/ 0 w 6095999"/>
                <a:gd name="connsiteY8" fmla="*/ 626218 h 2371811"/>
                <a:gd name="connsiteX0" fmla="*/ 0 w 6095999"/>
                <a:gd name="connsiteY0" fmla="*/ 764764 h 2510357"/>
                <a:gd name="connsiteX1" fmla="*/ 349127 w 6095999"/>
                <a:gd name="connsiteY1" fmla="*/ 415637 h 2510357"/>
                <a:gd name="connsiteX2" fmla="*/ 5654508 w 6095999"/>
                <a:gd name="connsiteY2" fmla="*/ 0 h 2510357"/>
                <a:gd name="connsiteX3" fmla="*/ 6049817 w 6095999"/>
                <a:gd name="connsiteY3" fmla="*/ 330655 h 2510357"/>
                <a:gd name="connsiteX4" fmla="*/ 6095999 w 6095999"/>
                <a:gd name="connsiteY4" fmla="*/ 2161230 h 2510357"/>
                <a:gd name="connsiteX5" fmla="*/ 5746872 w 6095999"/>
                <a:gd name="connsiteY5" fmla="*/ 2510357 h 2510357"/>
                <a:gd name="connsiteX6" fmla="*/ 349127 w 6095999"/>
                <a:gd name="connsiteY6" fmla="*/ 2510357 h 2510357"/>
                <a:gd name="connsiteX7" fmla="*/ 0 w 6095999"/>
                <a:gd name="connsiteY7" fmla="*/ 2161230 h 2510357"/>
                <a:gd name="connsiteX8" fmla="*/ 0 w 6095999"/>
                <a:gd name="connsiteY8" fmla="*/ 764764 h 2510357"/>
                <a:gd name="connsiteX0" fmla="*/ 0 w 6095999"/>
                <a:gd name="connsiteY0" fmla="*/ 764764 h 2510357"/>
                <a:gd name="connsiteX1" fmla="*/ 349127 w 6095999"/>
                <a:gd name="connsiteY1" fmla="*/ 415637 h 2510357"/>
                <a:gd name="connsiteX2" fmla="*/ 5654508 w 6095999"/>
                <a:gd name="connsiteY2" fmla="*/ 0 h 2510357"/>
                <a:gd name="connsiteX3" fmla="*/ 6012871 w 6095999"/>
                <a:gd name="connsiteY3" fmla="*/ 238292 h 2510357"/>
                <a:gd name="connsiteX4" fmla="*/ 6095999 w 6095999"/>
                <a:gd name="connsiteY4" fmla="*/ 2161230 h 2510357"/>
                <a:gd name="connsiteX5" fmla="*/ 5746872 w 6095999"/>
                <a:gd name="connsiteY5" fmla="*/ 2510357 h 2510357"/>
                <a:gd name="connsiteX6" fmla="*/ 349127 w 6095999"/>
                <a:gd name="connsiteY6" fmla="*/ 2510357 h 2510357"/>
                <a:gd name="connsiteX7" fmla="*/ 0 w 6095999"/>
                <a:gd name="connsiteY7" fmla="*/ 2161230 h 2510357"/>
                <a:gd name="connsiteX8" fmla="*/ 0 w 6095999"/>
                <a:gd name="connsiteY8" fmla="*/ 764764 h 2510357"/>
                <a:gd name="connsiteX0" fmla="*/ 0 w 6095999"/>
                <a:gd name="connsiteY0" fmla="*/ 764764 h 2510357"/>
                <a:gd name="connsiteX1" fmla="*/ 349127 w 6095999"/>
                <a:gd name="connsiteY1" fmla="*/ 415637 h 2510357"/>
                <a:gd name="connsiteX2" fmla="*/ 5654508 w 6095999"/>
                <a:gd name="connsiteY2" fmla="*/ 0 h 2510357"/>
                <a:gd name="connsiteX3" fmla="*/ 6012871 w 6095999"/>
                <a:gd name="connsiteY3" fmla="*/ 238292 h 2510357"/>
                <a:gd name="connsiteX4" fmla="*/ 6095999 w 6095999"/>
                <a:gd name="connsiteY4" fmla="*/ 2161230 h 2510357"/>
                <a:gd name="connsiteX5" fmla="*/ 5746872 w 6095999"/>
                <a:gd name="connsiteY5" fmla="*/ 2510357 h 2510357"/>
                <a:gd name="connsiteX6" fmla="*/ 349127 w 6095999"/>
                <a:gd name="connsiteY6" fmla="*/ 2510357 h 2510357"/>
                <a:gd name="connsiteX7" fmla="*/ 0 w 6095999"/>
                <a:gd name="connsiteY7" fmla="*/ 2161230 h 2510357"/>
                <a:gd name="connsiteX8" fmla="*/ 0 w 6095999"/>
                <a:gd name="connsiteY8" fmla="*/ 764764 h 2510357"/>
                <a:gd name="connsiteX0" fmla="*/ 0 w 6095999"/>
                <a:gd name="connsiteY0" fmla="*/ 764764 h 2510357"/>
                <a:gd name="connsiteX1" fmla="*/ 349127 w 6095999"/>
                <a:gd name="connsiteY1" fmla="*/ 415637 h 2510357"/>
                <a:gd name="connsiteX2" fmla="*/ 5654508 w 6095999"/>
                <a:gd name="connsiteY2" fmla="*/ 0 h 2510357"/>
                <a:gd name="connsiteX3" fmla="*/ 6012871 w 6095999"/>
                <a:gd name="connsiteY3" fmla="*/ 238292 h 2510357"/>
                <a:gd name="connsiteX4" fmla="*/ 6095999 w 6095999"/>
                <a:gd name="connsiteY4" fmla="*/ 2161230 h 2510357"/>
                <a:gd name="connsiteX5" fmla="*/ 5746872 w 6095999"/>
                <a:gd name="connsiteY5" fmla="*/ 2510357 h 2510357"/>
                <a:gd name="connsiteX6" fmla="*/ 349127 w 6095999"/>
                <a:gd name="connsiteY6" fmla="*/ 2510357 h 2510357"/>
                <a:gd name="connsiteX7" fmla="*/ 0 w 6095999"/>
                <a:gd name="connsiteY7" fmla="*/ 2161230 h 2510357"/>
                <a:gd name="connsiteX8" fmla="*/ 0 w 6095999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746872 w 6077526"/>
                <a:gd name="connsiteY5" fmla="*/ 2510357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765345 w 6077526"/>
                <a:gd name="connsiteY5" fmla="*/ 2168611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839236 w 6077526"/>
                <a:gd name="connsiteY5" fmla="*/ 2159375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839236 w 6077526"/>
                <a:gd name="connsiteY5" fmla="*/ 2159375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839236 w 6077526"/>
                <a:gd name="connsiteY5" fmla="*/ 2159375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839236 w 6077526"/>
                <a:gd name="connsiteY5" fmla="*/ 2159375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612"/>
                <a:gd name="connsiteY0" fmla="*/ 764764 h 2510357"/>
                <a:gd name="connsiteX1" fmla="*/ 349127 w 6077612"/>
                <a:gd name="connsiteY1" fmla="*/ 415637 h 2510357"/>
                <a:gd name="connsiteX2" fmla="*/ 5654508 w 6077612"/>
                <a:gd name="connsiteY2" fmla="*/ 0 h 2510357"/>
                <a:gd name="connsiteX3" fmla="*/ 6012871 w 6077612"/>
                <a:gd name="connsiteY3" fmla="*/ 238292 h 2510357"/>
                <a:gd name="connsiteX4" fmla="*/ 6077526 w 6077612"/>
                <a:gd name="connsiteY4" fmla="*/ 1810249 h 2510357"/>
                <a:gd name="connsiteX5" fmla="*/ 5894654 w 6077612"/>
                <a:gd name="connsiteY5" fmla="*/ 2131666 h 2510357"/>
                <a:gd name="connsiteX6" fmla="*/ 349127 w 6077612"/>
                <a:gd name="connsiteY6" fmla="*/ 2510357 h 2510357"/>
                <a:gd name="connsiteX7" fmla="*/ 0 w 6077612"/>
                <a:gd name="connsiteY7" fmla="*/ 2161230 h 2510357"/>
                <a:gd name="connsiteX8" fmla="*/ 0 w 6077612"/>
                <a:gd name="connsiteY8" fmla="*/ 764764 h 2510357"/>
                <a:gd name="connsiteX0" fmla="*/ 0 w 6077612"/>
                <a:gd name="connsiteY0" fmla="*/ 764764 h 2510357"/>
                <a:gd name="connsiteX1" fmla="*/ 349127 w 6077612"/>
                <a:gd name="connsiteY1" fmla="*/ 415637 h 2510357"/>
                <a:gd name="connsiteX2" fmla="*/ 5654508 w 6077612"/>
                <a:gd name="connsiteY2" fmla="*/ 0 h 2510357"/>
                <a:gd name="connsiteX3" fmla="*/ 6012871 w 6077612"/>
                <a:gd name="connsiteY3" fmla="*/ 238292 h 2510357"/>
                <a:gd name="connsiteX4" fmla="*/ 6077526 w 6077612"/>
                <a:gd name="connsiteY4" fmla="*/ 1607049 h 2510357"/>
                <a:gd name="connsiteX5" fmla="*/ 5894654 w 6077612"/>
                <a:gd name="connsiteY5" fmla="*/ 2131666 h 2510357"/>
                <a:gd name="connsiteX6" fmla="*/ 349127 w 6077612"/>
                <a:gd name="connsiteY6" fmla="*/ 2510357 h 2510357"/>
                <a:gd name="connsiteX7" fmla="*/ 0 w 6077612"/>
                <a:gd name="connsiteY7" fmla="*/ 2161230 h 2510357"/>
                <a:gd name="connsiteX8" fmla="*/ 0 w 6077612"/>
                <a:gd name="connsiteY8" fmla="*/ 764764 h 2510357"/>
                <a:gd name="connsiteX0" fmla="*/ 0 w 6085125"/>
                <a:gd name="connsiteY0" fmla="*/ 764764 h 2510357"/>
                <a:gd name="connsiteX1" fmla="*/ 349127 w 6085125"/>
                <a:gd name="connsiteY1" fmla="*/ 415637 h 2510357"/>
                <a:gd name="connsiteX2" fmla="*/ 5654508 w 6085125"/>
                <a:gd name="connsiteY2" fmla="*/ 0 h 2510357"/>
                <a:gd name="connsiteX3" fmla="*/ 6012871 w 6085125"/>
                <a:gd name="connsiteY3" fmla="*/ 238292 h 2510357"/>
                <a:gd name="connsiteX4" fmla="*/ 6077526 w 6085125"/>
                <a:gd name="connsiteY4" fmla="*/ 1607049 h 2510357"/>
                <a:gd name="connsiteX5" fmla="*/ 5940836 w 6085125"/>
                <a:gd name="connsiteY5" fmla="*/ 2048539 h 2510357"/>
                <a:gd name="connsiteX6" fmla="*/ 349127 w 6085125"/>
                <a:gd name="connsiteY6" fmla="*/ 2510357 h 2510357"/>
                <a:gd name="connsiteX7" fmla="*/ 0 w 6085125"/>
                <a:gd name="connsiteY7" fmla="*/ 2161230 h 2510357"/>
                <a:gd name="connsiteX8" fmla="*/ 0 w 6085125"/>
                <a:gd name="connsiteY8" fmla="*/ 764764 h 2510357"/>
                <a:gd name="connsiteX0" fmla="*/ 0 w 6085125"/>
                <a:gd name="connsiteY0" fmla="*/ 764764 h 2510357"/>
                <a:gd name="connsiteX1" fmla="*/ 349127 w 6085125"/>
                <a:gd name="connsiteY1" fmla="*/ 415637 h 2510357"/>
                <a:gd name="connsiteX2" fmla="*/ 5654508 w 6085125"/>
                <a:gd name="connsiteY2" fmla="*/ 0 h 2510357"/>
                <a:gd name="connsiteX3" fmla="*/ 6012871 w 6085125"/>
                <a:gd name="connsiteY3" fmla="*/ 238292 h 2510357"/>
                <a:gd name="connsiteX4" fmla="*/ 6077526 w 6085125"/>
                <a:gd name="connsiteY4" fmla="*/ 1607049 h 2510357"/>
                <a:gd name="connsiteX5" fmla="*/ 5940836 w 6085125"/>
                <a:gd name="connsiteY5" fmla="*/ 2048539 h 2510357"/>
                <a:gd name="connsiteX6" fmla="*/ 349127 w 6085125"/>
                <a:gd name="connsiteY6" fmla="*/ 2510357 h 2510357"/>
                <a:gd name="connsiteX7" fmla="*/ 0 w 6085125"/>
                <a:gd name="connsiteY7" fmla="*/ 2161230 h 2510357"/>
                <a:gd name="connsiteX8" fmla="*/ 0 w 6085125"/>
                <a:gd name="connsiteY8" fmla="*/ 764764 h 25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85125" h="2510357">
                  <a:moveTo>
                    <a:pt x="0" y="764764"/>
                  </a:moveTo>
                  <a:cubicBezTo>
                    <a:pt x="0" y="571946"/>
                    <a:pt x="156309" y="415637"/>
                    <a:pt x="349127" y="415637"/>
                  </a:cubicBezTo>
                  <a:cubicBezTo>
                    <a:pt x="2148375" y="415637"/>
                    <a:pt x="3559697" y="267854"/>
                    <a:pt x="5654508" y="0"/>
                  </a:cubicBezTo>
                  <a:cubicBezTo>
                    <a:pt x="5847326" y="0"/>
                    <a:pt x="6012871" y="45474"/>
                    <a:pt x="6012871" y="238292"/>
                  </a:cubicBezTo>
                  <a:lnTo>
                    <a:pt x="6077526" y="1607049"/>
                  </a:lnTo>
                  <a:cubicBezTo>
                    <a:pt x="6077526" y="1799867"/>
                    <a:pt x="6133654" y="2048539"/>
                    <a:pt x="5940836" y="2048539"/>
                  </a:cubicBezTo>
                  <a:cubicBezTo>
                    <a:pt x="4058461" y="2341024"/>
                    <a:pt x="2213030" y="2356418"/>
                    <a:pt x="349127" y="2510357"/>
                  </a:cubicBezTo>
                  <a:cubicBezTo>
                    <a:pt x="156309" y="2510357"/>
                    <a:pt x="0" y="2354048"/>
                    <a:pt x="0" y="2161230"/>
                  </a:cubicBezTo>
                  <a:lnTo>
                    <a:pt x="0" y="7647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19800000" scaled="0"/>
            </a:gradFill>
            <a:ln w="190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모서리가 둥근 직사각형 5">
              <a:extLst>
                <a:ext uri="{FF2B5EF4-FFF2-40B4-BE49-F238E27FC236}">
                  <a16:creationId xmlns:a16="http://schemas.microsoft.com/office/drawing/2014/main" id="{16620B02-21C1-38DB-A3FE-66E643F4D0D6}"/>
                </a:ext>
              </a:extLst>
            </p:cNvPr>
            <p:cNvSpPr/>
            <p:nvPr/>
          </p:nvSpPr>
          <p:spPr>
            <a:xfrm>
              <a:off x="7005142" y="227124"/>
              <a:ext cx="5655989" cy="2121281"/>
            </a:xfrm>
            <a:custGeom>
              <a:avLst/>
              <a:gdLst>
                <a:gd name="connsiteX0" fmla="*/ 0 w 6095999"/>
                <a:gd name="connsiteY0" fmla="*/ 349127 h 2094720"/>
                <a:gd name="connsiteX1" fmla="*/ 349127 w 6095999"/>
                <a:gd name="connsiteY1" fmla="*/ 0 h 2094720"/>
                <a:gd name="connsiteX2" fmla="*/ 5746872 w 6095999"/>
                <a:gd name="connsiteY2" fmla="*/ 0 h 2094720"/>
                <a:gd name="connsiteX3" fmla="*/ 6095999 w 6095999"/>
                <a:gd name="connsiteY3" fmla="*/ 349127 h 2094720"/>
                <a:gd name="connsiteX4" fmla="*/ 6095999 w 6095999"/>
                <a:gd name="connsiteY4" fmla="*/ 1745593 h 2094720"/>
                <a:gd name="connsiteX5" fmla="*/ 5746872 w 6095999"/>
                <a:gd name="connsiteY5" fmla="*/ 2094720 h 2094720"/>
                <a:gd name="connsiteX6" fmla="*/ 349127 w 6095999"/>
                <a:gd name="connsiteY6" fmla="*/ 2094720 h 2094720"/>
                <a:gd name="connsiteX7" fmla="*/ 0 w 6095999"/>
                <a:gd name="connsiteY7" fmla="*/ 1745593 h 2094720"/>
                <a:gd name="connsiteX8" fmla="*/ 0 w 6095999"/>
                <a:gd name="connsiteY8" fmla="*/ 349127 h 2094720"/>
                <a:gd name="connsiteX0" fmla="*/ 0 w 6095999"/>
                <a:gd name="connsiteY0" fmla="*/ 626218 h 2371811"/>
                <a:gd name="connsiteX1" fmla="*/ 349127 w 6095999"/>
                <a:gd name="connsiteY1" fmla="*/ 277091 h 2371811"/>
                <a:gd name="connsiteX2" fmla="*/ 5691454 w 6095999"/>
                <a:gd name="connsiteY2" fmla="*/ 0 h 2371811"/>
                <a:gd name="connsiteX3" fmla="*/ 6095999 w 6095999"/>
                <a:gd name="connsiteY3" fmla="*/ 626218 h 2371811"/>
                <a:gd name="connsiteX4" fmla="*/ 6095999 w 6095999"/>
                <a:gd name="connsiteY4" fmla="*/ 2022684 h 2371811"/>
                <a:gd name="connsiteX5" fmla="*/ 5746872 w 6095999"/>
                <a:gd name="connsiteY5" fmla="*/ 2371811 h 2371811"/>
                <a:gd name="connsiteX6" fmla="*/ 349127 w 6095999"/>
                <a:gd name="connsiteY6" fmla="*/ 2371811 h 2371811"/>
                <a:gd name="connsiteX7" fmla="*/ 0 w 6095999"/>
                <a:gd name="connsiteY7" fmla="*/ 2022684 h 2371811"/>
                <a:gd name="connsiteX8" fmla="*/ 0 w 6095999"/>
                <a:gd name="connsiteY8" fmla="*/ 626218 h 2371811"/>
                <a:gd name="connsiteX0" fmla="*/ 0 w 6095999"/>
                <a:gd name="connsiteY0" fmla="*/ 626218 h 2371811"/>
                <a:gd name="connsiteX1" fmla="*/ 349127 w 6095999"/>
                <a:gd name="connsiteY1" fmla="*/ 277091 h 2371811"/>
                <a:gd name="connsiteX2" fmla="*/ 5691454 w 6095999"/>
                <a:gd name="connsiteY2" fmla="*/ 0 h 2371811"/>
                <a:gd name="connsiteX3" fmla="*/ 6049817 w 6095999"/>
                <a:gd name="connsiteY3" fmla="*/ 192109 h 2371811"/>
                <a:gd name="connsiteX4" fmla="*/ 6095999 w 6095999"/>
                <a:gd name="connsiteY4" fmla="*/ 2022684 h 2371811"/>
                <a:gd name="connsiteX5" fmla="*/ 5746872 w 6095999"/>
                <a:gd name="connsiteY5" fmla="*/ 2371811 h 2371811"/>
                <a:gd name="connsiteX6" fmla="*/ 349127 w 6095999"/>
                <a:gd name="connsiteY6" fmla="*/ 2371811 h 2371811"/>
                <a:gd name="connsiteX7" fmla="*/ 0 w 6095999"/>
                <a:gd name="connsiteY7" fmla="*/ 2022684 h 2371811"/>
                <a:gd name="connsiteX8" fmla="*/ 0 w 6095999"/>
                <a:gd name="connsiteY8" fmla="*/ 626218 h 2371811"/>
                <a:gd name="connsiteX0" fmla="*/ 0 w 6095999"/>
                <a:gd name="connsiteY0" fmla="*/ 764764 h 2510357"/>
                <a:gd name="connsiteX1" fmla="*/ 349127 w 6095999"/>
                <a:gd name="connsiteY1" fmla="*/ 415637 h 2510357"/>
                <a:gd name="connsiteX2" fmla="*/ 5654508 w 6095999"/>
                <a:gd name="connsiteY2" fmla="*/ 0 h 2510357"/>
                <a:gd name="connsiteX3" fmla="*/ 6049817 w 6095999"/>
                <a:gd name="connsiteY3" fmla="*/ 330655 h 2510357"/>
                <a:gd name="connsiteX4" fmla="*/ 6095999 w 6095999"/>
                <a:gd name="connsiteY4" fmla="*/ 2161230 h 2510357"/>
                <a:gd name="connsiteX5" fmla="*/ 5746872 w 6095999"/>
                <a:gd name="connsiteY5" fmla="*/ 2510357 h 2510357"/>
                <a:gd name="connsiteX6" fmla="*/ 349127 w 6095999"/>
                <a:gd name="connsiteY6" fmla="*/ 2510357 h 2510357"/>
                <a:gd name="connsiteX7" fmla="*/ 0 w 6095999"/>
                <a:gd name="connsiteY7" fmla="*/ 2161230 h 2510357"/>
                <a:gd name="connsiteX8" fmla="*/ 0 w 6095999"/>
                <a:gd name="connsiteY8" fmla="*/ 764764 h 2510357"/>
                <a:gd name="connsiteX0" fmla="*/ 0 w 6095999"/>
                <a:gd name="connsiteY0" fmla="*/ 764764 h 2510357"/>
                <a:gd name="connsiteX1" fmla="*/ 349127 w 6095999"/>
                <a:gd name="connsiteY1" fmla="*/ 415637 h 2510357"/>
                <a:gd name="connsiteX2" fmla="*/ 5654508 w 6095999"/>
                <a:gd name="connsiteY2" fmla="*/ 0 h 2510357"/>
                <a:gd name="connsiteX3" fmla="*/ 6012871 w 6095999"/>
                <a:gd name="connsiteY3" fmla="*/ 238292 h 2510357"/>
                <a:gd name="connsiteX4" fmla="*/ 6095999 w 6095999"/>
                <a:gd name="connsiteY4" fmla="*/ 2161230 h 2510357"/>
                <a:gd name="connsiteX5" fmla="*/ 5746872 w 6095999"/>
                <a:gd name="connsiteY5" fmla="*/ 2510357 h 2510357"/>
                <a:gd name="connsiteX6" fmla="*/ 349127 w 6095999"/>
                <a:gd name="connsiteY6" fmla="*/ 2510357 h 2510357"/>
                <a:gd name="connsiteX7" fmla="*/ 0 w 6095999"/>
                <a:gd name="connsiteY7" fmla="*/ 2161230 h 2510357"/>
                <a:gd name="connsiteX8" fmla="*/ 0 w 6095999"/>
                <a:gd name="connsiteY8" fmla="*/ 764764 h 2510357"/>
                <a:gd name="connsiteX0" fmla="*/ 0 w 6095999"/>
                <a:gd name="connsiteY0" fmla="*/ 764764 h 2510357"/>
                <a:gd name="connsiteX1" fmla="*/ 349127 w 6095999"/>
                <a:gd name="connsiteY1" fmla="*/ 415637 h 2510357"/>
                <a:gd name="connsiteX2" fmla="*/ 5654508 w 6095999"/>
                <a:gd name="connsiteY2" fmla="*/ 0 h 2510357"/>
                <a:gd name="connsiteX3" fmla="*/ 6012871 w 6095999"/>
                <a:gd name="connsiteY3" fmla="*/ 238292 h 2510357"/>
                <a:gd name="connsiteX4" fmla="*/ 6095999 w 6095999"/>
                <a:gd name="connsiteY4" fmla="*/ 2161230 h 2510357"/>
                <a:gd name="connsiteX5" fmla="*/ 5746872 w 6095999"/>
                <a:gd name="connsiteY5" fmla="*/ 2510357 h 2510357"/>
                <a:gd name="connsiteX6" fmla="*/ 349127 w 6095999"/>
                <a:gd name="connsiteY6" fmla="*/ 2510357 h 2510357"/>
                <a:gd name="connsiteX7" fmla="*/ 0 w 6095999"/>
                <a:gd name="connsiteY7" fmla="*/ 2161230 h 2510357"/>
                <a:gd name="connsiteX8" fmla="*/ 0 w 6095999"/>
                <a:gd name="connsiteY8" fmla="*/ 764764 h 2510357"/>
                <a:gd name="connsiteX0" fmla="*/ 0 w 6095999"/>
                <a:gd name="connsiteY0" fmla="*/ 764764 h 2510357"/>
                <a:gd name="connsiteX1" fmla="*/ 349127 w 6095999"/>
                <a:gd name="connsiteY1" fmla="*/ 415637 h 2510357"/>
                <a:gd name="connsiteX2" fmla="*/ 5654508 w 6095999"/>
                <a:gd name="connsiteY2" fmla="*/ 0 h 2510357"/>
                <a:gd name="connsiteX3" fmla="*/ 6012871 w 6095999"/>
                <a:gd name="connsiteY3" fmla="*/ 238292 h 2510357"/>
                <a:gd name="connsiteX4" fmla="*/ 6095999 w 6095999"/>
                <a:gd name="connsiteY4" fmla="*/ 2161230 h 2510357"/>
                <a:gd name="connsiteX5" fmla="*/ 5746872 w 6095999"/>
                <a:gd name="connsiteY5" fmla="*/ 2510357 h 2510357"/>
                <a:gd name="connsiteX6" fmla="*/ 349127 w 6095999"/>
                <a:gd name="connsiteY6" fmla="*/ 2510357 h 2510357"/>
                <a:gd name="connsiteX7" fmla="*/ 0 w 6095999"/>
                <a:gd name="connsiteY7" fmla="*/ 2161230 h 2510357"/>
                <a:gd name="connsiteX8" fmla="*/ 0 w 6095999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746872 w 6077526"/>
                <a:gd name="connsiteY5" fmla="*/ 2510357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765345 w 6077526"/>
                <a:gd name="connsiteY5" fmla="*/ 2168611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839236 w 6077526"/>
                <a:gd name="connsiteY5" fmla="*/ 2159375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839236 w 6077526"/>
                <a:gd name="connsiteY5" fmla="*/ 2159375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839236 w 6077526"/>
                <a:gd name="connsiteY5" fmla="*/ 2159375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839236 w 6077526"/>
                <a:gd name="connsiteY5" fmla="*/ 2159375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612"/>
                <a:gd name="connsiteY0" fmla="*/ 764764 h 2510357"/>
                <a:gd name="connsiteX1" fmla="*/ 349127 w 6077612"/>
                <a:gd name="connsiteY1" fmla="*/ 415637 h 2510357"/>
                <a:gd name="connsiteX2" fmla="*/ 5654508 w 6077612"/>
                <a:gd name="connsiteY2" fmla="*/ 0 h 2510357"/>
                <a:gd name="connsiteX3" fmla="*/ 6012871 w 6077612"/>
                <a:gd name="connsiteY3" fmla="*/ 238292 h 2510357"/>
                <a:gd name="connsiteX4" fmla="*/ 6077526 w 6077612"/>
                <a:gd name="connsiteY4" fmla="*/ 1810249 h 2510357"/>
                <a:gd name="connsiteX5" fmla="*/ 5894654 w 6077612"/>
                <a:gd name="connsiteY5" fmla="*/ 2131666 h 2510357"/>
                <a:gd name="connsiteX6" fmla="*/ 349127 w 6077612"/>
                <a:gd name="connsiteY6" fmla="*/ 2510357 h 2510357"/>
                <a:gd name="connsiteX7" fmla="*/ 0 w 6077612"/>
                <a:gd name="connsiteY7" fmla="*/ 2161230 h 2510357"/>
                <a:gd name="connsiteX8" fmla="*/ 0 w 6077612"/>
                <a:gd name="connsiteY8" fmla="*/ 764764 h 2510357"/>
                <a:gd name="connsiteX0" fmla="*/ 0 w 6077612"/>
                <a:gd name="connsiteY0" fmla="*/ 764764 h 2510357"/>
                <a:gd name="connsiteX1" fmla="*/ 349127 w 6077612"/>
                <a:gd name="connsiteY1" fmla="*/ 415637 h 2510357"/>
                <a:gd name="connsiteX2" fmla="*/ 5654508 w 6077612"/>
                <a:gd name="connsiteY2" fmla="*/ 0 h 2510357"/>
                <a:gd name="connsiteX3" fmla="*/ 6012871 w 6077612"/>
                <a:gd name="connsiteY3" fmla="*/ 238292 h 2510357"/>
                <a:gd name="connsiteX4" fmla="*/ 6077526 w 6077612"/>
                <a:gd name="connsiteY4" fmla="*/ 1607049 h 2510357"/>
                <a:gd name="connsiteX5" fmla="*/ 5894654 w 6077612"/>
                <a:gd name="connsiteY5" fmla="*/ 2131666 h 2510357"/>
                <a:gd name="connsiteX6" fmla="*/ 349127 w 6077612"/>
                <a:gd name="connsiteY6" fmla="*/ 2510357 h 2510357"/>
                <a:gd name="connsiteX7" fmla="*/ 0 w 6077612"/>
                <a:gd name="connsiteY7" fmla="*/ 2161230 h 2510357"/>
                <a:gd name="connsiteX8" fmla="*/ 0 w 6077612"/>
                <a:gd name="connsiteY8" fmla="*/ 764764 h 2510357"/>
                <a:gd name="connsiteX0" fmla="*/ 0 w 6085125"/>
                <a:gd name="connsiteY0" fmla="*/ 764764 h 2510357"/>
                <a:gd name="connsiteX1" fmla="*/ 349127 w 6085125"/>
                <a:gd name="connsiteY1" fmla="*/ 415637 h 2510357"/>
                <a:gd name="connsiteX2" fmla="*/ 5654508 w 6085125"/>
                <a:gd name="connsiteY2" fmla="*/ 0 h 2510357"/>
                <a:gd name="connsiteX3" fmla="*/ 6012871 w 6085125"/>
                <a:gd name="connsiteY3" fmla="*/ 238292 h 2510357"/>
                <a:gd name="connsiteX4" fmla="*/ 6077526 w 6085125"/>
                <a:gd name="connsiteY4" fmla="*/ 1607049 h 2510357"/>
                <a:gd name="connsiteX5" fmla="*/ 5940836 w 6085125"/>
                <a:gd name="connsiteY5" fmla="*/ 2048539 h 2510357"/>
                <a:gd name="connsiteX6" fmla="*/ 349127 w 6085125"/>
                <a:gd name="connsiteY6" fmla="*/ 2510357 h 2510357"/>
                <a:gd name="connsiteX7" fmla="*/ 0 w 6085125"/>
                <a:gd name="connsiteY7" fmla="*/ 2161230 h 2510357"/>
                <a:gd name="connsiteX8" fmla="*/ 0 w 6085125"/>
                <a:gd name="connsiteY8" fmla="*/ 764764 h 2510357"/>
                <a:gd name="connsiteX0" fmla="*/ 0 w 6085125"/>
                <a:gd name="connsiteY0" fmla="*/ 764764 h 2510357"/>
                <a:gd name="connsiteX1" fmla="*/ 349127 w 6085125"/>
                <a:gd name="connsiteY1" fmla="*/ 415637 h 2510357"/>
                <a:gd name="connsiteX2" fmla="*/ 5654508 w 6085125"/>
                <a:gd name="connsiteY2" fmla="*/ 0 h 2510357"/>
                <a:gd name="connsiteX3" fmla="*/ 6012871 w 6085125"/>
                <a:gd name="connsiteY3" fmla="*/ 238292 h 2510357"/>
                <a:gd name="connsiteX4" fmla="*/ 6077526 w 6085125"/>
                <a:gd name="connsiteY4" fmla="*/ 1607049 h 2510357"/>
                <a:gd name="connsiteX5" fmla="*/ 5940836 w 6085125"/>
                <a:gd name="connsiteY5" fmla="*/ 2048539 h 2510357"/>
                <a:gd name="connsiteX6" fmla="*/ 349127 w 6085125"/>
                <a:gd name="connsiteY6" fmla="*/ 2510357 h 2510357"/>
                <a:gd name="connsiteX7" fmla="*/ 0 w 6085125"/>
                <a:gd name="connsiteY7" fmla="*/ 2161230 h 2510357"/>
                <a:gd name="connsiteX8" fmla="*/ 0 w 6085125"/>
                <a:gd name="connsiteY8" fmla="*/ 764764 h 25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85125" h="2510357">
                  <a:moveTo>
                    <a:pt x="0" y="764764"/>
                  </a:moveTo>
                  <a:cubicBezTo>
                    <a:pt x="0" y="571946"/>
                    <a:pt x="156309" y="415637"/>
                    <a:pt x="349127" y="415637"/>
                  </a:cubicBezTo>
                  <a:cubicBezTo>
                    <a:pt x="2148375" y="415637"/>
                    <a:pt x="3559697" y="267854"/>
                    <a:pt x="5654508" y="0"/>
                  </a:cubicBezTo>
                  <a:cubicBezTo>
                    <a:pt x="5847326" y="0"/>
                    <a:pt x="6012871" y="45474"/>
                    <a:pt x="6012871" y="238292"/>
                  </a:cubicBezTo>
                  <a:lnTo>
                    <a:pt x="6077526" y="1607049"/>
                  </a:lnTo>
                  <a:cubicBezTo>
                    <a:pt x="6077526" y="1799867"/>
                    <a:pt x="6133654" y="2048539"/>
                    <a:pt x="5940836" y="2048539"/>
                  </a:cubicBezTo>
                  <a:cubicBezTo>
                    <a:pt x="4058461" y="2341024"/>
                    <a:pt x="2213030" y="2356418"/>
                    <a:pt x="349127" y="2510357"/>
                  </a:cubicBezTo>
                  <a:cubicBezTo>
                    <a:pt x="156309" y="2510357"/>
                    <a:pt x="0" y="2354048"/>
                    <a:pt x="0" y="2161230"/>
                  </a:cubicBezTo>
                  <a:lnTo>
                    <a:pt x="0" y="76476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DC8FF"/>
                </a:gs>
                <a:gs pos="100000">
                  <a:srgbClr val="9BE5FF"/>
                </a:gs>
              </a:gsLst>
              <a:lin ang="0" scaled="1"/>
              <a:tileRect/>
            </a:gradFill>
            <a:ln w="190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4E07F3F-1740-D226-B1B6-A1802E7DB847}"/>
                </a:ext>
              </a:extLst>
            </p:cNvPr>
            <p:cNvSpPr/>
            <p:nvPr/>
          </p:nvSpPr>
          <p:spPr>
            <a:xfrm rot="21396186">
              <a:off x="7532098" y="751372"/>
              <a:ext cx="4554452" cy="1015663"/>
            </a:xfrm>
            <a:prstGeom prst="rect">
              <a:avLst/>
            </a:prstGeom>
          </p:spPr>
          <p:txBody>
            <a:bodyPr wrap="none" numCol="1">
              <a:prstTxWarp prst="textCurveUp">
                <a:avLst>
                  <a:gd name="adj" fmla="val 23112"/>
                </a:avLst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0" b="1" dirty="0">
                  <a:ln>
                    <a:solidFill>
                      <a:srgbClr val="0070C0"/>
                    </a:solidFill>
                  </a:ln>
                  <a:solidFill>
                    <a:prstClr val="white"/>
                  </a:solidFill>
                </a:rPr>
                <a:t>  </a:t>
              </a:r>
              <a:r>
                <a:rPr lang="ko-KR" altLang="en-US" sz="8000" b="1" dirty="0">
                  <a:ln>
                    <a:solidFill>
                      <a:srgbClr val="0070C0"/>
                    </a:solidFill>
                  </a:ln>
                  <a:solidFill>
                    <a:prstClr val="whit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방안 </a:t>
              </a:r>
              <a:r>
                <a:rPr lang="en-US" altLang="ko-KR" sz="8000" b="1" dirty="0">
                  <a:ln>
                    <a:solidFill>
                      <a:srgbClr val="0070C0"/>
                    </a:solidFill>
                  </a:ln>
                  <a:solidFill>
                    <a:prstClr val="whit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 </a:t>
              </a:r>
              <a:r>
                <a:rPr lang="en-US" altLang="ko-KR" sz="8000" b="1" dirty="0">
                  <a:ln>
                    <a:solidFill>
                      <a:srgbClr val="0070C0"/>
                    </a:solidFill>
                  </a:ln>
                  <a:solidFill>
                    <a:prstClr val="white"/>
                  </a:solidFill>
                </a:rPr>
                <a:t> </a:t>
              </a:r>
              <a:endParaRPr lang="ko-KR" altLang="en-US" sz="8000" dirty="0">
                <a:ln>
                  <a:solidFill>
                    <a:srgbClr val="0070C0"/>
                  </a:solidFill>
                </a:ln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420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/>
          <p:cNvGraphicFramePr/>
          <p:nvPr>
            <p:extLst>
              <p:ext uri="{D42A27DB-BD31-4B8C-83A1-F6EECF244321}">
                <p14:modId xmlns:p14="http://schemas.microsoft.com/office/powerpoint/2010/main" val="3510257004"/>
              </p:ext>
            </p:extLst>
          </p:nvPr>
        </p:nvGraphicFramePr>
        <p:xfrm>
          <a:off x="4398383" y="1545990"/>
          <a:ext cx="7428372" cy="5075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A628DAE-1A96-C6FC-580F-E3A4D0DCEB4F}"/>
              </a:ext>
            </a:extLst>
          </p:cNvPr>
          <p:cNvSpPr/>
          <p:nvPr/>
        </p:nvSpPr>
        <p:spPr>
          <a:xfrm>
            <a:off x="444029" y="399307"/>
            <a:ext cx="33348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문제점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800" dirty="0"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및 </a:t>
            </a:r>
            <a:endParaRPr lang="en-US" altLang="ko-KR" sz="2800" dirty="0"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매출 증대 방안 </a:t>
            </a:r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</a:t>
            </a:r>
            <a:endParaRPr lang="ko-KR" altLang="en-US" sz="2800" dirty="0">
              <a:ln w="19050">
                <a:solidFill>
                  <a:sysClr val="windowText" lastClr="000000"/>
                </a:solidFill>
              </a:ln>
              <a:solidFill>
                <a:srgbClr val="FFF31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D7343FD-C597-CA7E-36F6-34EAB4A8C9D4}"/>
              </a:ext>
            </a:extLst>
          </p:cNvPr>
          <p:cNvGrpSpPr/>
          <p:nvPr/>
        </p:nvGrpSpPr>
        <p:grpSpPr>
          <a:xfrm>
            <a:off x="3414153" y="859842"/>
            <a:ext cx="3423969" cy="386022"/>
            <a:chOff x="3173809" y="156164"/>
            <a:chExt cx="2426890" cy="38602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40301984-2758-B494-0AAB-545BA34DCF3B}"/>
                </a:ext>
              </a:extLst>
            </p:cNvPr>
            <p:cNvSpPr/>
            <p:nvPr/>
          </p:nvSpPr>
          <p:spPr>
            <a:xfrm>
              <a:off x="3174792" y="156164"/>
              <a:ext cx="2425907" cy="376083"/>
            </a:xfrm>
            <a:prstGeom prst="roundRect">
              <a:avLst/>
            </a:prstGeom>
            <a:solidFill>
              <a:srgbClr val="FFF75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2B1D16-3E64-E4EB-39EF-F55E62F880E6}"/>
                </a:ext>
              </a:extLst>
            </p:cNvPr>
            <p:cNvSpPr txBox="1"/>
            <p:nvPr/>
          </p:nvSpPr>
          <p:spPr>
            <a:xfrm>
              <a:off x="3173809" y="172854"/>
              <a:ext cx="24259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#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시간대별 주문 건수와 매출</a:t>
              </a:r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7305040" y="1545988"/>
            <a:ext cx="856527" cy="4997052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34E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939557" y="1545988"/>
            <a:ext cx="856527" cy="4997052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34E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BF0977A-D3BA-C8F6-0009-82421046CC11}"/>
              </a:ext>
            </a:extLst>
          </p:cNvPr>
          <p:cNvGrpSpPr/>
          <p:nvPr/>
        </p:nvGrpSpPr>
        <p:grpSpPr>
          <a:xfrm>
            <a:off x="499779" y="1633931"/>
            <a:ext cx="3765491" cy="1795069"/>
            <a:chOff x="902077" y="3020399"/>
            <a:chExt cx="3226406" cy="122061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4BC2719-4C60-A671-5F5D-B554711AD395}"/>
                </a:ext>
              </a:extLst>
            </p:cNvPr>
            <p:cNvGrpSpPr/>
            <p:nvPr/>
          </p:nvGrpSpPr>
          <p:grpSpPr>
            <a:xfrm>
              <a:off x="902077" y="3020399"/>
              <a:ext cx="3226406" cy="1220615"/>
              <a:chOff x="2315343" y="5658495"/>
              <a:chExt cx="8804906" cy="2301681"/>
            </a:xfrm>
          </p:grpSpPr>
          <p:sp>
            <p:nvSpPr>
              <p:cNvPr id="16" name="자유형 20">
                <a:extLst>
                  <a:ext uri="{FF2B5EF4-FFF2-40B4-BE49-F238E27FC236}">
                    <a16:creationId xmlns:a16="http://schemas.microsoft.com/office/drawing/2014/main" id="{1783E1F6-272C-05F7-5D21-1937934DF0AA}"/>
                  </a:ext>
                </a:extLst>
              </p:cNvPr>
              <p:cNvSpPr/>
              <p:nvPr/>
            </p:nvSpPr>
            <p:spPr>
              <a:xfrm>
                <a:off x="2362858" y="6098357"/>
                <a:ext cx="2017171" cy="1775863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4">
                <a:extLst>
                  <a:ext uri="{FF2B5EF4-FFF2-40B4-BE49-F238E27FC236}">
                    <a16:creationId xmlns:a16="http://schemas.microsoft.com/office/drawing/2014/main" id="{54ADB157-7F6A-183B-D68C-A600370550C8}"/>
                  </a:ext>
                </a:extLst>
              </p:cNvPr>
              <p:cNvSpPr/>
              <p:nvPr/>
            </p:nvSpPr>
            <p:spPr>
              <a:xfrm>
                <a:off x="2315343" y="5658495"/>
                <a:ext cx="8804906" cy="2301681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FFC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" name="모서리가 접힌 도형 2">
              <a:extLst>
                <a:ext uri="{FF2B5EF4-FFF2-40B4-BE49-F238E27FC236}">
                  <a16:creationId xmlns:a16="http://schemas.microsoft.com/office/drawing/2014/main" id="{735CEA18-BA47-F89D-ECF9-46AA7C73EE2D}"/>
                </a:ext>
              </a:extLst>
            </p:cNvPr>
            <p:cNvSpPr/>
            <p:nvPr/>
          </p:nvSpPr>
          <p:spPr>
            <a:xfrm>
              <a:off x="990019" y="3148154"/>
              <a:ext cx="3077527" cy="941766"/>
            </a:xfrm>
            <a:prstGeom prst="foldedCorner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분석 </a:t>
              </a:r>
              <a:r>
                <a:rPr lang="en-US" altLang="ko-KR" b="1" dirty="0">
                  <a:solidFill>
                    <a:prstClr val="black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점심 시간대의 주문 건수와 매출이</a:t>
              </a:r>
              <a:r>
                <a:rPr lang="en-US" altLang="ko-KR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가장 높음</a:t>
              </a:r>
              <a:endParaRPr lang="en-US" altLang="ko-KR" sz="1400" dirty="0">
                <a:solidFill>
                  <a:srgbClr val="00B0F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이유</a:t>
              </a:r>
              <a:r>
                <a:rPr lang="en-US" altLang="ko-KR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: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학교에서 수업을 듣는 시간대인 </a:t>
              </a:r>
              <a:endParaRPr lang="en-US" altLang="ko-KR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점심에 학생들의 주문이 많기 때문</a:t>
              </a:r>
              <a:endParaRPr lang="en-US" altLang="ko-KR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D6D942A-2613-0416-998D-C874F353AD13}"/>
              </a:ext>
            </a:extLst>
          </p:cNvPr>
          <p:cNvGrpSpPr/>
          <p:nvPr/>
        </p:nvGrpSpPr>
        <p:grpSpPr>
          <a:xfrm>
            <a:off x="499777" y="3634569"/>
            <a:ext cx="3765492" cy="1955513"/>
            <a:chOff x="902077" y="2911299"/>
            <a:chExt cx="3226405" cy="1329716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AE80E64-F8FD-2649-C55C-D47497BDA000}"/>
                </a:ext>
              </a:extLst>
            </p:cNvPr>
            <p:cNvGrpSpPr/>
            <p:nvPr/>
          </p:nvGrpSpPr>
          <p:grpSpPr>
            <a:xfrm>
              <a:off x="902077" y="2911299"/>
              <a:ext cx="3226405" cy="1329716"/>
              <a:chOff x="2315343" y="5452767"/>
              <a:chExt cx="8804902" cy="2507409"/>
            </a:xfrm>
          </p:grpSpPr>
          <p:sp>
            <p:nvSpPr>
              <p:cNvPr id="21" name="자유형 20">
                <a:extLst>
                  <a:ext uri="{FF2B5EF4-FFF2-40B4-BE49-F238E27FC236}">
                    <a16:creationId xmlns:a16="http://schemas.microsoft.com/office/drawing/2014/main" id="{EFB842FF-6B6C-7400-541F-8934FA0AF21F}"/>
                  </a:ext>
                </a:extLst>
              </p:cNvPr>
              <p:cNvSpPr/>
              <p:nvPr/>
            </p:nvSpPr>
            <p:spPr>
              <a:xfrm>
                <a:off x="2362858" y="6098357"/>
                <a:ext cx="2017172" cy="1775862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4">
                <a:extLst>
                  <a:ext uri="{FF2B5EF4-FFF2-40B4-BE49-F238E27FC236}">
                    <a16:creationId xmlns:a16="http://schemas.microsoft.com/office/drawing/2014/main" id="{171DF9C1-A68F-2C71-C726-FE612A623BF3}"/>
                  </a:ext>
                </a:extLst>
              </p:cNvPr>
              <p:cNvSpPr/>
              <p:nvPr/>
            </p:nvSpPr>
            <p:spPr>
              <a:xfrm>
                <a:off x="2315343" y="5452767"/>
                <a:ext cx="8804902" cy="2507409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FFC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모서리가 접힌 도형 2">
              <a:extLst>
                <a:ext uri="{FF2B5EF4-FFF2-40B4-BE49-F238E27FC236}">
                  <a16:creationId xmlns:a16="http://schemas.microsoft.com/office/drawing/2014/main" id="{C0136EFD-FED2-23A1-48D6-F52F442A7C45}"/>
                </a:ext>
              </a:extLst>
            </p:cNvPr>
            <p:cNvSpPr/>
            <p:nvPr/>
          </p:nvSpPr>
          <p:spPr>
            <a:xfrm>
              <a:off x="1016134" y="2962674"/>
              <a:ext cx="3077527" cy="1178493"/>
            </a:xfrm>
            <a:prstGeom prst="foldedCorner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분석 </a:t>
              </a:r>
              <a:r>
                <a:rPr lang="en-US" altLang="ko-KR" b="1" dirty="0">
                  <a:solidFill>
                    <a:prstClr val="black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점심 시간대를 제외하면 그 다음으론</a:t>
              </a:r>
              <a:endParaRPr lang="en-US" altLang="ko-KR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저녁 시간대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의 주문 건수와 매출이 높음</a:t>
              </a:r>
              <a:endParaRPr lang="en-US" altLang="ko-KR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이유</a:t>
              </a:r>
              <a:r>
                <a:rPr lang="en-US" altLang="ko-KR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: 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학부생들은 귀가하였지만 교수님들과 대학원생들이 남아 저녁을 먹기 때문</a:t>
              </a:r>
              <a:endParaRPr lang="en-US" altLang="ko-KR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9176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차트 58">
            <a:extLst>
              <a:ext uri="{FF2B5EF4-FFF2-40B4-BE49-F238E27FC236}">
                <a16:creationId xmlns:a16="http://schemas.microsoft.com/office/drawing/2014/main" id="{D1ADF35F-F4C0-4BD4-BF0A-8AC500A8C8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4184834"/>
              </p:ext>
            </p:extLst>
          </p:nvPr>
        </p:nvGraphicFramePr>
        <p:xfrm>
          <a:off x="4398383" y="1545990"/>
          <a:ext cx="7428372" cy="5075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2A628DAE-1A96-C6FC-580F-E3A4D0DCEB4F}"/>
              </a:ext>
            </a:extLst>
          </p:cNvPr>
          <p:cNvSpPr/>
          <p:nvPr/>
        </p:nvSpPr>
        <p:spPr>
          <a:xfrm>
            <a:off x="444029" y="399307"/>
            <a:ext cx="33348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문제점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800" dirty="0"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및 </a:t>
            </a:r>
            <a:endParaRPr lang="en-US" altLang="ko-KR" sz="2800" dirty="0"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매출 증대 방안 </a:t>
            </a:r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</a:t>
            </a:r>
            <a:endParaRPr lang="ko-KR" altLang="en-US" sz="2800" dirty="0">
              <a:ln w="19050">
                <a:solidFill>
                  <a:sysClr val="windowText" lastClr="000000"/>
                </a:solidFill>
              </a:ln>
              <a:solidFill>
                <a:srgbClr val="FFF31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541264" y="1545991"/>
            <a:ext cx="847962" cy="4997049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34E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065394" y="1545989"/>
            <a:ext cx="847962" cy="4997049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34E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811787" y="1545984"/>
            <a:ext cx="880435" cy="4997049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34E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077B16F-FE06-90BD-1C7B-50BE0CE6765C}"/>
              </a:ext>
            </a:extLst>
          </p:cNvPr>
          <p:cNvGrpSpPr/>
          <p:nvPr/>
        </p:nvGrpSpPr>
        <p:grpSpPr>
          <a:xfrm>
            <a:off x="499778" y="1607340"/>
            <a:ext cx="3765491" cy="1911477"/>
            <a:chOff x="902077" y="3074446"/>
            <a:chExt cx="3226406" cy="116657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C0CFAB8D-264C-FEA0-7D29-CC6B77C91F33}"/>
                </a:ext>
              </a:extLst>
            </p:cNvPr>
            <p:cNvGrpSpPr/>
            <p:nvPr/>
          </p:nvGrpSpPr>
          <p:grpSpPr>
            <a:xfrm>
              <a:off x="902077" y="3074446"/>
              <a:ext cx="3226406" cy="1166570"/>
              <a:chOff x="2315343" y="5760407"/>
              <a:chExt cx="8804906" cy="2199769"/>
            </a:xfrm>
          </p:grpSpPr>
          <p:sp>
            <p:nvSpPr>
              <p:cNvPr id="38" name="자유형 20">
                <a:extLst>
                  <a:ext uri="{FF2B5EF4-FFF2-40B4-BE49-F238E27FC236}">
                    <a16:creationId xmlns:a16="http://schemas.microsoft.com/office/drawing/2014/main" id="{82C71E4C-AAEA-5CA3-E38A-8D04F2B3FB6A}"/>
                  </a:ext>
                </a:extLst>
              </p:cNvPr>
              <p:cNvSpPr/>
              <p:nvPr/>
            </p:nvSpPr>
            <p:spPr>
              <a:xfrm>
                <a:off x="2362858" y="6098357"/>
                <a:ext cx="2017171" cy="1775863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39" name="직사각형 4">
                <a:extLst>
                  <a:ext uri="{FF2B5EF4-FFF2-40B4-BE49-F238E27FC236}">
                    <a16:creationId xmlns:a16="http://schemas.microsoft.com/office/drawing/2014/main" id="{B71D2813-E634-6C59-0B05-3615F0BDB907}"/>
                  </a:ext>
                </a:extLst>
              </p:cNvPr>
              <p:cNvSpPr/>
              <p:nvPr/>
            </p:nvSpPr>
            <p:spPr>
              <a:xfrm>
                <a:off x="2315343" y="5760407"/>
                <a:ext cx="8804906" cy="2199769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FFC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37" name="모서리가 접힌 도형 2">
              <a:extLst>
                <a:ext uri="{FF2B5EF4-FFF2-40B4-BE49-F238E27FC236}">
                  <a16:creationId xmlns:a16="http://schemas.microsoft.com/office/drawing/2014/main" id="{0DB8F014-57F9-C320-7AFA-31AA51196659}"/>
                </a:ext>
              </a:extLst>
            </p:cNvPr>
            <p:cNvSpPr/>
            <p:nvPr/>
          </p:nvSpPr>
          <p:spPr>
            <a:xfrm>
              <a:off x="990019" y="3121768"/>
              <a:ext cx="3077527" cy="1055341"/>
            </a:xfrm>
            <a:prstGeom prst="foldedCorner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분석 </a:t>
              </a:r>
              <a:r>
                <a:rPr lang="en-US" altLang="ko-KR" b="1" dirty="0">
                  <a:solidFill>
                    <a:prstClr val="black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3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이른 아침</a:t>
              </a:r>
              <a:r>
                <a:rPr lang="en-US" altLang="ko-KR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(7~9</a:t>
              </a:r>
              <a:r>
                <a:rPr lang="ko-KR" altLang="en-US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시</a:t>
              </a:r>
              <a:r>
                <a:rPr lang="en-US" altLang="ko-KR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r>
                <a:rPr lang="ko-KR" altLang="en-US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의 주문 건수</a:t>
              </a:r>
              <a:r>
                <a:rPr lang="en-US" altLang="ko-KR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</a:t>
              </a:r>
              <a:r>
                <a:rPr lang="ko-KR" altLang="en-US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매출이 낮음</a:t>
              </a:r>
              <a:endParaRPr lang="en-US" altLang="ko-KR" sz="1400" dirty="0">
                <a:solidFill>
                  <a:srgbClr val="00B0F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이유</a:t>
              </a:r>
              <a:r>
                <a:rPr lang="en-US" altLang="ko-KR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: 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아침을 먹는 학생이 적은 것으로 추측</a:t>
              </a:r>
              <a:r>
                <a:rPr lang="en-US" altLang="ko-KR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수업이 적은 시간대라 학생들이 많이 없는 것으로 보임</a:t>
              </a:r>
              <a:endParaRPr lang="en-US" altLang="ko-KR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B870FA9-2F96-7F2D-07DE-D69742B1B996}"/>
              </a:ext>
            </a:extLst>
          </p:cNvPr>
          <p:cNvGrpSpPr/>
          <p:nvPr/>
        </p:nvGrpSpPr>
        <p:grpSpPr>
          <a:xfrm>
            <a:off x="499777" y="3675319"/>
            <a:ext cx="3765492" cy="1337764"/>
            <a:chOff x="902077" y="3331358"/>
            <a:chExt cx="3226405" cy="90965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9183A31-B777-B29D-1C37-DD2542B5C163}"/>
                </a:ext>
              </a:extLst>
            </p:cNvPr>
            <p:cNvGrpSpPr/>
            <p:nvPr/>
          </p:nvGrpSpPr>
          <p:grpSpPr>
            <a:xfrm>
              <a:off x="902077" y="3331358"/>
              <a:ext cx="3226405" cy="909657"/>
              <a:chOff x="2315343" y="6244861"/>
              <a:chExt cx="8804902" cy="1715315"/>
            </a:xfrm>
          </p:grpSpPr>
          <p:sp>
            <p:nvSpPr>
              <p:cNvPr id="43" name="자유형 20">
                <a:extLst>
                  <a:ext uri="{FF2B5EF4-FFF2-40B4-BE49-F238E27FC236}">
                    <a16:creationId xmlns:a16="http://schemas.microsoft.com/office/drawing/2014/main" id="{07D71992-EE9B-B83C-F49B-B2554525D304}"/>
                  </a:ext>
                </a:extLst>
              </p:cNvPr>
              <p:cNvSpPr/>
              <p:nvPr/>
            </p:nvSpPr>
            <p:spPr>
              <a:xfrm>
                <a:off x="2362858" y="6374772"/>
                <a:ext cx="2017172" cy="1499448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44" name="직사각형 4">
                <a:extLst>
                  <a:ext uri="{FF2B5EF4-FFF2-40B4-BE49-F238E27FC236}">
                    <a16:creationId xmlns:a16="http://schemas.microsoft.com/office/drawing/2014/main" id="{5CCE30D2-FBE8-7F27-F26E-7C71CA8750EC}"/>
                  </a:ext>
                </a:extLst>
              </p:cNvPr>
              <p:cNvSpPr/>
              <p:nvPr/>
            </p:nvSpPr>
            <p:spPr>
              <a:xfrm>
                <a:off x="2315343" y="6244861"/>
                <a:ext cx="8804902" cy="1715315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FFC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42" name="모서리가 접힌 도형 2">
              <a:extLst>
                <a:ext uri="{FF2B5EF4-FFF2-40B4-BE49-F238E27FC236}">
                  <a16:creationId xmlns:a16="http://schemas.microsoft.com/office/drawing/2014/main" id="{72AE34AC-08B3-8292-9F03-CBE1EB0B023B}"/>
                </a:ext>
              </a:extLst>
            </p:cNvPr>
            <p:cNvSpPr/>
            <p:nvPr/>
          </p:nvSpPr>
          <p:spPr>
            <a:xfrm>
              <a:off x="1016134" y="3370458"/>
              <a:ext cx="3077527" cy="772398"/>
            </a:xfrm>
            <a:prstGeom prst="foldedCorner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분석 </a:t>
              </a:r>
              <a:r>
                <a:rPr lang="en-US" altLang="ko-KR" b="1" dirty="0">
                  <a:solidFill>
                    <a:prstClr val="black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4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낮</a:t>
              </a:r>
              <a:r>
                <a:rPr lang="en-US" altLang="ko-KR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(15~17</a:t>
              </a:r>
              <a:r>
                <a:rPr lang="ko-KR" altLang="en-US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시</a:t>
              </a:r>
              <a:r>
                <a:rPr lang="en-US" altLang="ko-KR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r>
                <a:rPr lang="ko-KR" altLang="en-US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의 주문과 매출이 가장 낮음</a:t>
              </a:r>
              <a:endParaRPr lang="en-US" altLang="ko-KR" sz="1400" dirty="0">
                <a:solidFill>
                  <a:srgbClr val="00B0F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이유</a:t>
              </a:r>
              <a:r>
                <a:rPr lang="en-US" altLang="ko-KR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: 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학생들의 수업 시간으로 추측됨</a:t>
              </a:r>
              <a:endParaRPr lang="en-US" altLang="ko-KR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E1B268E-FBD9-8944-5EA3-D726520247A3}"/>
              </a:ext>
            </a:extLst>
          </p:cNvPr>
          <p:cNvGrpSpPr/>
          <p:nvPr/>
        </p:nvGrpSpPr>
        <p:grpSpPr>
          <a:xfrm>
            <a:off x="499398" y="5104756"/>
            <a:ext cx="3765492" cy="1268743"/>
            <a:chOff x="902077" y="3378290"/>
            <a:chExt cx="3226405" cy="862724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39FC999-1005-1A2E-E8A0-94EB12F069DC}"/>
                </a:ext>
              </a:extLst>
            </p:cNvPr>
            <p:cNvGrpSpPr/>
            <p:nvPr/>
          </p:nvGrpSpPr>
          <p:grpSpPr>
            <a:xfrm>
              <a:off x="902077" y="3378290"/>
              <a:ext cx="3226405" cy="862724"/>
              <a:chOff x="2315343" y="6333361"/>
              <a:chExt cx="8804902" cy="1626815"/>
            </a:xfrm>
          </p:grpSpPr>
          <p:sp>
            <p:nvSpPr>
              <p:cNvPr id="53" name="자유형 20">
                <a:extLst>
                  <a:ext uri="{FF2B5EF4-FFF2-40B4-BE49-F238E27FC236}">
                    <a16:creationId xmlns:a16="http://schemas.microsoft.com/office/drawing/2014/main" id="{7E80A6EA-38AA-4F19-AB0F-365C6B903BE5}"/>
                  </a:ext>
                </a:extLst>
              </p:cNvPr>
              <p:cNvSpPr/>
              <p:nvPr/>
            </p:nvSpPr>
            <p:spPr>
              <a:xfrm>
                <a:off x="2362858" y="6548377"/>
                <a:ext cx="2017172" cy="1325842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54" name="직사각형 4">
                <a:extLst>
                  <a:ext uri="{FF2B5EF4-FFF2-40B4-BE49-F238E27FC236}">
                    <a16:creationId xmlns:a16="http://schemas.microsoft.com/office/drawing/2014/main" id="{80D4834D-5967-023B-3FC0-1FD37F12D37E}"/>
                  </a:ext>
                </a:extLst>
              </p:cNvPr>
              <p:cNvSpPr/>
              <p:nvPr/>
            </p:nvSpPr>
            <p:spPr>
              <a:xfrm>
                <a:off x="2315343" y="6333361"/>
                <a:ext cx="8804902" cy="1626815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FFC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52" name="모서리가 접힌 도형 2">
              <a:extLst>
                <a:ext uri="{FF2B5EF4-FFF2-40B4-BE49-F238E27FC236}">
                  <a16:creationId xmlns:a16="http://schemas.microsoft.com/office/drawing/2014/main" id="{6D1D7B16-DF60-F2E9-9F0C-5040DE78123E}"/>
                </a:ext>
              </a:extLst>
            </p:cNvPr>
            <p:cNvSpPr/>
            <p:nvPr/>
          </p:nvSpPr>
          <p:spPr>
            <a:xfrm>
              <a:off x="1016134" y="3401070"/>
              <a:ext cx="3077527" cy="771581"/>
            </a:xfrm>
            <a:prstGeom prst="foldedCorner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분석 </a:t>
              </a:r>
              <a:r>
                <a:rPr lang="en-US" altLang="ko-KR" b="1" dirty="0">
                  <a:solidFill>
                    <a:prstClr val="black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5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늦은 저녁</a:t>
              </a:r>
              <a:r>
                <a:rPr lang="en-US" altLang="ko-KR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(19~21</a:t>
              </a:r>
              <a:r>
                <a:rPr lang="ko-KR" altLang="en-US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시</a:t>
              </a:r>
              <a:r>
                <a:rPr lang="en-US" altLang="ko-KR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은 대부분의 수업이 없는 시간대로 주문 건수</a:t>
              </a:r>
              <a:r>
                <a:rPr lang="en-US" altLang="ko-KR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매출이 비교적 낮음</a:t>
              </a:r>
              <a:endParaRPr lang="en-US" altLang="ko-KR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BC1933B1-2F07-13F6-4A66-CC8ECC61475B}"/>
              </a:ext>
            </a:extLst>
          </p:cNvPr>
          <p:cNvGrpSpPr/>
          <p:nvPr/>
        </p:nvGrpSpPr>
        <p:grpSpPr>
          <a:xfrm>
            <a:off x="3414153" y="859842"/>
            <a:ext cx="3423969" cy="386022"/>
            <a:chOff x="3173809" y="156164"/>
            <a:chExt cx="2426890" cy="386022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2D6D231-3DA8-0201-F522-C8F416E22677}"/>
                </a:ext>
              </a:extLst>
            </p:cNvPr>
            <p:cNvSpPr/>
            <p:nvPr/>
          </p:nvSpPr>
          <p:spPr>
            <a:xfrm>
              <a:off x="3174792" y="156164"/>
              <a:ext cx="2425907" cy="376083"/>
            </a:xfrm>
            <a:prstGeom prst="roundRect">
              <a:avLst/>
            </a:prstGeom>
            <a:solidFill>
              <a:srgbClr val="FFF75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D0AF0D5-EEDB-C717-5307-9AAD472E376F}"/>
                </a:ext>
              </a:extLst>
            </p:cNvPr>
            <p:cNvSpPr txBox="1"/>
            <p:nvPr/>
          </p:nvSpPr>
          <p:spPr>
            <a:xfrm>
              <a:off x="3173809" y="172854"/>
              <a:ext cx="24259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#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시간대별 주문 건수와 매출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364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9A9694E-C480-6E90-95B3-9767FBC05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ADEB76-1D09-78FC-43ED-450F3462C8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C6D7DEE-DE44-FB2F-431C-9437CCEB4676}"/>
              </a:ext>
            </a:extLst>
          </p:cNvPr>
          <p:cNvGrpSpPr/>
          <p:nvPr/>
        </p:nvGrpSpPr>
        <p:grpSpPr>
          <a:xfrm>
            <a:off x="2328306" y="1609461"/>
            <a:ext cx="7535389" cy="633401"/>
            <a:chOff x="2309039" y="327112"/>
            <a:chExt cx="7535389" cy="633401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7D709DB-6D22-8383-ACFB-DEBAF419A29B}"/>
                </a:ext>
              </a:extLst>
            </p:cNvPr>
            <p:cNvCxnSpPr>
              <a:cxnSpLocks/>
            </p:cNvCxnSpPr>
            <p:nvPr/>
          </p:nvCxnSpPr>
          <p:spPr>
            <a:xfrm>
              <a:off x="2510568" y="643813"/>
              <a:ext cx="6867331" cy="0"/>
            </a:xfrm>
            <a:prstGeom prst="line">
              <a:avLst/>
            </a:prstGeom>
            <a:ln w="44450">
              <a:solidFill>
                <a:srgbClr val="89C06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081A7D6-1808-CE30-6316-BF4E93CD6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9039" y="327113"/>
              <a:ext cx="638168" cy="6334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DB81B48-8325-271A-5B7F-95D43CC51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7649" y="327112"/>
              <a:ext cx="638168" cy="6334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300899F-C835-3546-DD23-FD0FDB00B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9370" y="327112"/>
              <a:ext cx="638168" cy="6334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59BFC54-AE95-F8CD-2888-0D926634B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6260" y="327112"/>
              <a:ext cx="638168" cy="6334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D9940F8-04C9-6D39-BA47-B5A278299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928" y="327112"/>
              <a:ext cx="638168" cy="633400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B6B430-4C56-4619-0604-280F6EB9A791}"/>
              </a:ext>
            </a:extLst>
          </p:cNvPr>
          <p:cNvSpPr/>
          <p:nvPr/>
        </p:nvSpPr>
        <p:spPr>
          <a:xfrm>
            <a:off x="692252" y="2605389"/>
            <a:ext cx="24029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요구사항 분석서</a:t>
            </a:r>
            <a:r>
              <a:rPr lang="ko-KR" altLang="en-US" sz="2000" dirty="0">
                <a:ln w="63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와</a:t>
            </a:r>
            <a:endParaRPr lang="en-US" altLang="ko-KR" sz="2000" dirty="0">
              <a:ln w="63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/>
            <a:r>
              <a:rPr lang="en-US" altLang="ko-KR" sz="2000" dirty="0">
                <a:ln w="6350">
                  <a:solidFill>
                    <a:schemeClr val="tx1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UI </a:t>
            </a:r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설계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7D1328A-9899-C613-672A-232111B655C2}"/>
              </a:ext>
            </a:extLst>
          </p:cNvPr>
          <p:cNvSpPr/>
          <p:nvPr/>
        </p:nvSpPr>
        <p:spPr>
          <a:xfrm>
            <a:off x="2810951" y="2618477"/>
            <a:ext cx="26170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n w="6350">
                  <a:solidFill>
                    <a:schemeClr val="tx1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ER</a:t>
            </a:r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다이어그램</a:t>
            </a:r>
            <a:r>
              <a:rPr lang="ko-KR" altLang="en-US" sz="2000" dirty="0">
                <a:ln w="63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과</a:t>
            </a:r>
            <a:endParaRPr lang="en-US" altLang="ko-KR" sz="2000" dirty="0">
              <a:ln w="63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/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릴레이션 사상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D145B0-B5EB-735C-6239-B5D4B8F5D159}"/>
              </a:ext>
            </a:extLst>
          </p:cNvPr>
          <p:cNvSpPr/>
          <p:nvPr/>
        </p:nvSpPr>
        <p:spPr>
          <a:xfrm>
            <a:off x="5141810" y="2618477"/>
            <a:ext cx="19259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n w="6350">
                  <a:solidFill>
                    <a:schemeClr val="tx1"/>
                  </a:solidFill>
                </a:ln>
                <a:solidFill>
                  <a:srgbClr val="EB4D4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DB </a:t>
            </a:r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rgbClr val="EB4D4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설계</a:t>
            </a:r>
            <a:r>
              <a:rPr lang="ko-KR" altLang="en-US" sz="2000" dirty="0">
                <a:ln w="63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와</a:t>
            </a:r>
            <a:endParaRPr lang="en-US" altLang="ko-KR" sz="2000" dirty="0">
              <a:ln w="63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/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rgbClr val="EB4D4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인덱스 생성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9FED38-BF07-EAA1-DBEC-F3D2F263C641}"/>
              </a:ext>
            </a:extLst>
          </p:cNvPr>
          <p:cNvSpPr/>
          <p:nvPr/>
        </p:nvSpPr>
        <p:spPr>
          <a:xfrm>
            <a:off x="8773114" y="2618477"/>
            <a:ext cx="24029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문제점</a:t>
            </a:r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000" dirty="0">
                <a:ln w="63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및 </a:t>
            </a:r>
            <a:endParaRPr lang="en-US" altLang="ko-KR" sz="2000" dirty="0">
              <a:ln w="63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/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매출 증대 방안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33C5D2A-ED86-45B5-EA55-D419F3353C1F}"/>
              </a:ext>
            </a:extLst>
          </p:cNvPr>
          <p:cNvSpPr/>
          <p:nvPr/>
        </p:nvSpPr>
        <p:spPr>
          <a:xfrm>
            <a:off x="7004252" y="2618477"/>
            <a:ext cx="1951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 리포트</a:t>
            </a:r>
            <a:r>
              <a:rPr lang="ko-KR" altLang="en-US" sz="2000" dirty="0">
                <a:ln w="63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와</a:t>
            </a:r>
            <a:endParaRPr lang="en-US" altLang="ko-KR" sz="2000" dirty="0">
              <a:ln w="63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/>
            <a:r>
              <a:rPr lang="en-US" altLang="ko-KR" sz="2000" dirty="0">
                <a:ln w="6350">
                  <a:solidFill>
                    <a:schemeClr val="tx1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PHP</a:t>
            </a:r>
            <a:r>
              <a:rPr lang="en-US" altLang="ko-KR" sz="2000" dirty="0">
                <a:ln w="63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,</a:t>
            </a:r>
            <a:r>
              <a:rPr lang="en-US" altLang="ko-KR" sz="2000" dirty="0">
                <a:ln w="6350">
                  <a:solidFill>
                    <a:schemeClr val="tx1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HTML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C93BB10-91AB-2001-4C68-FA24A7E4DE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52" y="4018677"/>
            <a:ext cx="10537649" cy="85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7331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A628DAE-1A96-C6FC-580F-E3A4D0DCEB4F}"/>
              </a:ext>
            </a:extLst>
          </p:cNvPr>
          <p:cNvSpPr/>
          <p:nvPr/>
        </p:nvSpPr>
        <p:spPr>
          <a:xfrm>
            <a:off x="444029" y="399307"/>
            <a:ext cx="33348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문제점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800" dirty="0"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및 </a:t>
            </a:r>
            <a:endParaRPr lang="en-US" altLang="ko-KR" sz="2800" dirty="0"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매출 증대 방안 </a:t>
            </a:r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</a:t>
            </a:r>
            <a:endParaRPr lang="ko-KR" altLang="en-US" sz="2800" dirty="0">
              <a:ln w="19050">
                <a:solidFill>
                  <a:sysClr val="windowText" lastClr="000000"/>
                </a:solidFill>
              </a:ln>
              <a:solidFill>
                <a:srgbClr val="FFF31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2634083375"/>
              </p:ext>
            </p:extLst>
          </p:nvPr>
        </p:nvGraphicFramePr>
        <p:xfrm>
          <a:off x="444029" y="1795167"/>
          <a:ext cx="7274825" cy="4531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3118518818"/>
              </p:ext>
            </p:extLst>
          </p:nvPr>
        </p:nvGraphicFramePr>
        <p:xfrm>
          <a:off x="7817708" y="1631132"/>
          <a:ext cx="3959619" cy="46951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388DA6E8-5450-A522-5D30-C7F4A2C3E588}"/>
              </a:ext>
            </a:extLst>
          </p:cNvPr>
          <p:cNvGrpSpPr/>
          <p:nvPr/>
        </p:nvGrpSpPr>
        <p:grpSpPr>
          <a:xfrm>
            <a:off x="3414153" y="859842"/>
            <a:ext cx="3423969" cy="386022"/>
            <a:chOff x="3173809" y="156164"/>
            <a:chExt cx="2426890" cy="386022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8505372-B35C-BD67-9D72-443991117EC4}"/>
                </a:ext>
              </a:extLst>
            </p:cNvPr>
            <p:cNvSpPr/>
            <p:nvPr/>
          </p:nvSpPr>
          <p:spPr>
            <a:xfrm>
              <a:off x="3174792" y="156164"/>
              <a:ext cx="2425907" cy="376083"/>
            </a:xfrm>
            <a:prstGeom prst="roundRect">
              <a:avLst/>
            </a:prstGeom>
            <a:solidFill>
              <a:srgbClr val="FFF75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6190A0-F9C0-9102-7FCA-E62E92809592}"/>
                </a:ext>
              </a:extLst>
            </p:cNvPr>
            <p:cNvSpPr txBox="1"/>
            <p:nvPr/>
          </p:nvSpPr>
          <p:spPr>
            <a:xfrm>
              <a:off x="3173809" y="172854"/>
              <a:ext cx="24259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#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시간대별 주문 건수와 매출</a:t>
              </a: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2038349" y="2194949"/>
            <a:ext cx="5680505" cy="1453126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34E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20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6D1EB219-B76A-FBC0-7ABB-EE31D6714D72}"/>
              </a:ext>
            </a:extLst>
          </p:cNvPr>
          <p:cNvGrpSpPr/>
          <p:nvPr/>
        </p:nvGrpSpPr>
        <p:grpSpPr>
          <a:xfrm>
            <a:off x="231922" y="165178"/>
            <a:ext cx="11728156" cy="6527644"/>
            <a:chOff x="374268" y="1057737"/>
            <a:chExt cx="11516494" cy="5560539"/>
          </a:xfrm>
        </p:grpSpPr>
        <p:sp>
          <p:nvSpPr>
            <p:cNvPr id="31" name="자유형 28">
              <a:extLst>
                <a:ext uri="{FF2B5EF4-FFF2-40B4-BE49-F238E27FC236}">
                  <a16:creationId xmlns:a16="http://schemas.microsoft.com/office/drawing/2014/main" id="{ACB4EA5B-BB6D-F301-CF7F-0A2AC538FDE0}"/>
                </a:ext>
              </a:extLst>
            </p:cNvPr>
            <p:cNvSpPr/>
            <p:nvPr/>
          </p:nvSpPr>
          <p:spPr>
            <a:xfrm>
              <a:off x="374268" y="1057737"/>
              <a:ext cx="11516494" cy="5560539"/>
            </a:xfrm>
            <a:custGeom>
              <a:avLst/>
              <a:gdLst>
                <a:gd name="connsiteX0" fmla="*/ 377950 w 11516494"/>
                <a:gd name="connsiteY0" fmla="*/ 0 h 5560539"/>
                <a:gd name="connsiteX1" fmla="*/ 518975 w 11516494"/>
                <a:gd name="connsiteY1" fmla="*/ 0 h 5560539"/>
                <a:gd name="connsiteX2" fmla="*/ 518975 w 11516494"/>
                <a:gd name="connsiteY2" fmla="*/ 93450 h 5560539"/>
                <a:gd name="connsiteX3" fmla="*/ 484384 w 11516494"/>
                <a:gd name="connsiteY3" fmla="*/ 116771 h 5560539"/>
                <a:gd name="connsiteX4" fmla="*/ 450568 w 11516494"/>
                <a:gd name="connsiteY4" fmla="*/ 198411 h 5560539"/>
                <a:gd name="connsiteX5" fmla="*/ 566023 w 11516494"/>
                <a:gd name="connsiteY5" fmla="*/ 313866 h 5560539"/>
                <a:gd name="connsiteX6" fmla="*/ 681478 w 11516494"/>
                <a:gd name="connsiteY6" fmla="*/ 198411 h 5560539"/>
                <a:gd name="connsiteX7" fmla="*/ 647662 w 11516494"/>
                <a:gd name="connsiteY7" fmla="*/ 116771 h 5560539"/>
                <a:gd name="connsiteX8" fmla="*/ 613071 w 11516494"/>
                <a:gd name="connsiteY8" fmla="*/ 93450 h 5560539"/>
                <a:gd name="connsiteX9" fmla="*/ 613071 w 11516494"/>
                <a:gd name="connsiteY9" fmla="*/ 0 h 5560539"/>
                <a:gd name="connsiteX10" fmla="*/ 949325 w 11516494"/>
                <a:gd name="connsiteY10" fmla="*/ 0 h 5560539"/>
                <a:gd name="connsiteX11" fmla="*/ 949325 w 11516494"/>
                <a:gd name="connsiteY11" fmla="*/ 93450 h 5560539"/>
                <a:gd name="connsiteX12" fmla="*/ 914734 w 11516494"/>
                <a:gd name="connsiteY12" fmla="*/ 116771 h 5560539"/>
                <a:gd name="connsiteX13" fmla="*/ 880918 w 11516494"/>
                <a:gd name="connsiteY13" fmla="*/ 198410 h 5560539"/>
                <a:gd name="connsiteX14" fmla="*/ 996373 w 11516494"/>
                <a:gd name="connsiteY14" fmla="*/ 313866 h 5560539"/>
                <a:gd name="connsiteX15" fmla="*/ 1111828 w 11516494"/>
                <a:gd name="connsiteY15" fmla="*/ 198410 h 5560539"/>
                <a:gd name="connsiteX16" fmla="*/ 1078012 w 11516494"/>
                <a:gd name="connsiteY16" fmla="*/ 116771 h 5560539"/>
                <a:gd name="connsiteX17" fmla="*/ 1043421 w 11516494"/>
                <a:gd name="connsiteY17" fmla="*/ 93450 h 5560539"/>
                <a:gd name="connsiteX18" fmla="*/ 1043421 w 11516494"/>
                <a:gd name="connsiteY18" fmla="*/ 0 h 5560539"/>
                <a:gd name="connsiteX19" fmla="*/ 1379675 w 11516494"/>
                <a:gd name="connsiteY19" fmla="*/ 0 h 5560539"/>
                <a:gd name="connsiteX20" fmla="*/ 1379675 w 11516494"/>
                <a:gd name="connsiteY20" fmla="*/ 93450 h 5560539"/>
                <a:gd name="connsiteX21" fmla="*/ 1345083 w 11516494"/>
                <a:gd name="connsiteY21" fmla="*/ 116771 h 5560539"/>
                <a:gd name="connsiteX22" fmla="*/ 1311268 w 11516494"/>
                <a:gd name="connsiteY22" fmla="*/ 198410 h 5560539"/>
                <a:gd name="connsiteX23" fmla="*/ 1426722 w 11516494"/>
                <a:gd name="connsiteY23" fmla="*/ 313866 h 5560539"/>
                <a:gd name="connsiteX24" fmla="*/ 1542178 w 11516494"/>
                <a:gd name="connsiteY24" fmla="*/ 198410 h 5560539"/>
                <a:gd name="connsiteX25" fmla="*/ 1508362 w 11516494"/>
                <a:gd name="connsiteY25" fmla="*/ 116771 h 5560539"/>
                <a:gd name="connsiteX26" fmla="*/ 1473770 w 11516494"/>
                <a:gd name="connsiteY26" fmla="*/ 93450 h 5560539"/>
                <a:gd name="connsiteX27" fmla="*/ 1473770 w 11516494"/>
                <a:gd name="connsiteY27" fmla="*/ 0 h 5560539"/>
                <a:gd name="connsiteX28" fmla="*/ 1810025 w 11516494"/>
                <a:gd name="connsiteY28" fmla="*/ 0 h 5560539"/>
                <a:gd name="connsiteX29" fmla="*/ 1810025 w 11516494"/>
                <a:gd name="connsiteY29" fmla="*/ 93450 h 5560539"/>
                <a:gd name="connsiteX30" fmla="*/ 1775433 w 11516494"/>
                <a:gd name="connsiteY30" fmla="*/ 116771 h 5560539"/>
                <a:gd name="connsiteX31" fmla="*/ 1741619 w 11516494"/>
                <a:gd name="connsiteY31" fmla="*/ 198410 h 5560539"/>
                <a:gd name="connsiteX32" fmla="*/ 1857072 w 11516494"/>
                <a:gd name="connsiteY32" fmla="*/ 313865 h 5560539"/>
                <a:gd name="connsiteX33" fmla="*/ 1972528 w 11516494"/>
                <a:gd name="connsiteY33" fmla="*/ 198410 h 5560539"/>
                <a:gd name="connsiteX34" fmla="*/ 1938712 w 11516494"/>
                <a:gd name="connsiteY34" fmla="*/ 116771 h 5560539"/>
                <a:gd name="connsiteX35" fmla="*/ 1904122 w 11516494"/>
                <a:gd name="connsiteY35" fmla="*/ 93450 h 5560539"/>
                <a:gd name="connsiteX36" fmla="*/ 1904122 w 11516494"/>
                <a:gd name="connsiteY36" fmla="*/ 0 h 5560539"/>
                <a:gd name="connsiteX37" fmla="*/ 2240376 w 11516494"/>
                <a:gd name="connsiteY37" fmla="*/ 0 h 5560539"/>
                <a:gd name="connsiteX38" fmla="*/ 2240376 w 11516494"/>
                <a:gd name="connsiteY38" fmla="*/ 93055 h 5560539"/>
                <a:gd name="connsiteX39" fmla="*/ 2205785 w 11516494"/>
                <a:gd name="connsiteY39" fmla="*/ 116377 h 5560539"/>
                <a:gd name="connsiteX40" fmla="*/ 2171969 w 11516494"/>
                <a:gd name="connsiteY40" fmla="*/ 198016 h 5560539"/>
                <a:gd name="connsiteX41" fmla="*/ 2287424 w 11516494"/>
                <a:gd name="connsiteY41" fmla="*/ 313471 h 5560539"/>
                <a:gd name="connsiteX42" fmla="*/ 2402878 w 11516494"/>
                <a:gd name="connsiteY42" fmla="*/ 198016 h 5560539"/>
                <a:gd name="connsiteX43" fmla="*/ 2369063 w 11516494"/>
                <a:gd name="connsiteY43" fmla="*/ 116377 h 5560539"/>
                <a:gd name="connsiteX44" fmla="*/ 2334471 w 11516494"/>
                <a:gd name="connsiteY44" fmla="*/ 93055 h 5560539"/>
                <a:gd name="connsiteX45" fmla="*/ 2334471 w 11516494"/>
                <a:gd name="connsiteY45" fmla="*/ 0 h 5560539"/>
                <a:gd name="connsiteX46" fmla="*/ 2670725 w 11516494"/>
                <a:gd name="connsiteY46" fmla="*/ 0 h 5560539"/>
                <a:gd name="connsiteX47" fmla="*/ 2670725 w 11516494"/>
                <a:gd name="connsiteY47" fmla="*/ 92661 h 5560539"/>
                <a:gd name="connsiteX48" fmla="*/ 2636133 w 11516494"/>
                <a:gd name="connsiteY48" fmla="*/ 115983 h 5560539"/>
                <a:gd name="connsiteX49" fmla="*/ 2602317 w 11516494"/>
                <a:gd name="connsiteY49" fmla="*/ 197622 h 5560539"/>
                <a:gd name="connsiteX50" fmla="*/ 2717772 w 11516494"/>
                <a:gd name="connsiteY50" fmla="*/ 313077 h 5560539"/>
                <a:gd name="connsiteX51" fmla="*/ 2833227 w 11516494"/>
                <a:gd name="connsiteY51" fmla="*/ 197622 h 5560539"/>
                <a:gd name="connsiteX52" fmla="*/ 2799411 w 11516494"/>
                <a:gd name="connsiteY52" fmla="*/ 115983 h 5560539"/>
                <a:gd name="connsiteX53" fmla="*/ 2764820 w 11516494"/>
                <a:gd name="connsiteY53" fmla="*/ 92661 h 5560539"/>
                <a:gd name="connsiteX54" fmla="*/ 2764820 w 11516494"/>
                <a:gd name="connsiteY54" fmla="*/ 0 h 5560539"/>
                <a:gd name="connsiteX55" fmla="*/ 3101074 w 11516494"/>
                <a:gd name="connsiteY55" fmla="*/ 0 h 5560539"/>
                <a:gd name="connsiteX56" fmla="*/ 3101074 w 11516494"/>
                <a:gd name="connsiteY56" fmla="*/ 92267 h 5560539"/>
                <a:gd name="connsiteX57" fmla="*/ 3066483 w 11516494"/>
                <a:gd name="connsiteY57" fmla="*/ 115589 h 5560539"/>
                <a:gd name="connsiteX58" fmla="*/ 3032667 w 11516494"/>
                <a:gd name="connsiteY58" fmla="*/ 197228 h 5560539"/>
                <a:gd name="connsiteX59" fmla="*/ 3148123 w 11516494"/>
                <a:gd name="connsiteY59" fmla="*/ 312683 h 5560539"/>
                <a:gd name="connsiteX60" fmla="*/ 3263577 w 11516494"/>
                <a:gd name="connsiteY60" fmla="*/ 197228 h 5560539"/>
                <a:gd name="connsiteX61" fmla="*/ 3229761 w 11516494"/>
                <a:gd name="connsiteY61" fmla="*/ 115589 h 5560539"/>
                <a:gd name="connsiteX62" fmla="*/ 3195170 w 11516494"/>
                <a:gd name="connsiteY62" fmla="*/ 92267 h 5560539"/>
                <a:gd name="connsiteX63" fmla="*/ 3195170 w 11516494"/>
                <a:gd name="connsiteY63" fmla="*/ 0 h 5560539"/>
                <a:gd name="connsiteX64" fmla="*/ 3531424 w 11516494"/>
                <a:gd name="connsiteY64" fmla="*/ 0 h 5560539"/>
                <a:gd name="connsiteX65" fmla="*/ 3531424 w 11516494"/>
                <a:gd name="connsiteY65" fmla="*/ 91872 h 5560539"/>
                <a:gd name="connsiteX66" fmla="*/ 3496834 w 11516494"/>
                <a:gd name="connsiteY66" fmla="*/ 115195 h 5560539"/>
                <a:gd name="connsiteX67" fmla="*/ 3463017 w 11516494"/>
                <a:gd name="connsiteY67" fmla="*/ 196834 h 5560539"/>
                <a:gd name="connsiteX68" fmla="*/ 3578472 w 11516494"/>
                <a:gd name="connsiteY68" fmla="*/ 312289 h 5560539"/>
                <a:gd name="connsiteX69" fmla="*/ 3693927 w 11516494"/>
                <a:gd name="connsiteY69" fmla="*/ 196834 h 5560539"/>
                <a:gd name="connsiteX70" fmla="*/ 3660111 w 11516494"/>
                <a:gd name="connsiteY70" fmla="*/ 115195 h 5560539"/>
                <a:gd name="connsiteX71" fmla="*/ 3625520 w 11516494"/>
                <a:gd name="connsiteY71" fmla="*/ 91872 h 5560539"/>
                <a:gd name="connsiteX72" fmla="*/ 3625520 w 11516494"/>
                <a:gd name="connsiteY72" fmla="*/ 0 h 5560539"/>
                <a:gd name="connsiteX73" fmla="*/ 3961771 w 11516494"/>
                <a:gd name="connsiteY73" fmla="*/ 0 h 5560539"/>
                <a:gd name="connsiteX74" fmla="*/ 3961771 w 11516494"/>
                <a:gd name="connsiteY74" fmla="*/ 91479 h 5560539"/>
                <a:gd name="connsiteX75" fmla="*/ 3927180 w 11516494"/>
                <a:gd name="connsiteY75" fmla="*/ 114801 h 5560539"/>
                <a:gd name="connsiteX76" fmla="*/ 3893364 w 11516494"/>
                <a:gd name="connsiteY76" fmla="*/ 196440 h 5560539"/>
                <a:gd name="connsiteX77" fmla="*/ 4008819 w 11516494"/>
                <a:gd name="connsiteY77" fmla="*/ 311895 h 5560539"/>
                <a:gd name="connsiteX78" fmla="*/ 4124275 w 11516494"/>
                <a:gd name="connsiteY78" fmla="*/ 196440 h 5560539"/>
                <a:gd name="connsiteX79" fmla="*/ 4090458 w 11516494"/>
                <a:gd name="connsiteY79" fmla="*/ 114801 h 5560539"/>
                <a:gd name="connsiteX80" fmla="*/ 4055867 w 11516494"/>
                <a:gd name="connsiteY80" fmla="*/ 91479 h 5560539"/>
                <a:gd name="connsiteX81" fmla="*/ 4055867 w 11516494"/>
                <a:gd name="connsiteY81" fmla="*/ 0 h 5560539"/>
                <a:gd name="connsiteX82" fmla="*/ 4392121 w 11516494"/>
                <a:gd name="connsiteY82" fmla="*/ 0 h 5560539"/>
                <a:gd name="connsiteX83" fmla="*/ 4392121 w 11516494"/>
                <a:gd name="connsiteY83" fmla="*/ 91085 h 5560539"/>
                <a:gd name="connsiteX84" fmla="*/ 4357531 w 11516494"/>
                <a:gd name="connsiteY84" fmla="*/ 114406 h 5560539"/>
                <a:gd name="connsiteX85" fmla="*/ 4323715 w 11516494"/>
                <a:gd name="connsiteY85" fmla="*/ 196045 h 5560539"/>
                <a:gd name="connsiteX86" fmla="*/ 4439170 w 11516494"/>
                <a:gd name="connsiteY86" fmla="*/ 311500 h 5560539"/>
                <a:gd name="connsiteX87" fmla="*/ 4554624 w 11516494"/>
                <a:gd name="connsiteY87" fmla="*/ 196045 h 5560539"/>
                <a:gd name="connsiteX88" fmla="*/ 4520809 w 11516494"/>
                <a:gd name="connsiteY88" fmla="*/ 114406 h 5560539"/>
                <a:gd name="connsiteX89" fmla="*/ 4486217 w 11516494"/>
                <a:gd name="connsiteY89" fmla="*/ 91085 h 5560539"/>
                <a:gd name="connsiteX90" fmla="*/ 4486217 w 11516494"/>
                <a:gd name="connsiteY90" fmla="*/ 0 h 5560539"/>
                <a:gd name="connsiteX91" fmla="*/ 4822471 w 11516494"/>
                <a:gd name="connsiteY91" fmla="*/ 0 h 5560539"/>
                <a:gd name="connsiteX92" fmla="*/ 4822471 w 11516494"/>
                <a:gd name="connsiteY92" fmla="*/ 90690 h 5560539"/>
                <a:gd name="connsiteX93" fmla="*/ 4787880 w 11516494"/>
                <a:gd name="connsiteY93" fmla="*/ 114013 h 5560539"/>
                <a:gd name="connsiteX94" fmla="*/ 4754065 w 11516494"/>
                <a:gd name="connsiteY94" fmla="*/ 195651 h 5560539"/>
                <a:gd name="connsiteX95" fmla="*/ 4869519 w 11516494"/>
                <a:gd name="connsiteY95" fmla="*/ 311107 h 5560539"/>
                <a:gd name="connsiteX96" fmla="*/ 4984975 w 11516494"/>
                <a:gd name="connsiteY96" fmla="*/ 195651 h 5560539"/>
                <a:gd name="connsiteX97" fmla="*/ 4951158 w 11516494"/>
                <a:gd name="connsiteY97" fmla="*/ 114013 h 5560539"/>
                <a:gd name="connsiteX98" fmla="*/ 4916567 w 11516494"/>
                <a:gd name="connsiteY98" fmla="*/ 90690 h 5560539"/>
                <a:gd name="connsiteX99" fmla="*/ 4916567 w 11516494"/>
                <a:gd name="connsiteY99" fmla="*/ 0 h 5560539"/>
                <a:gd name="connsiteX100" fmla="*/ 5252822 w 11516494"/>
                <a:gd name="connsiteY100" fmla="*/ 0 h 5560539"/>
                <a:gd name="connsiteX101" fmla="*/ 5252822 w 11516494"/>
                <a:gd name="connsiteY101" fmla="*/ 90297 h 5560539"/>
                <a:gd name="connsiteX102" fmla="*/ 5218230 w 11516494"/>
                <a:gd name="connsiteY102" fmla="*/ 113618 h 5560539"/>
                <a:gd name="connsiteX103" fmla="*/ 5184415 w 11516494"/>
                <a:gd name="connsiteY103" fmla="*/ 195257 h 5560539"/>
                <a:gd name="connsiteX104" fmla="*/ 5299869 w 11516494"/>
                <a:gd name="connsiteY104" fmla="*/ 310713 h 5560539"/>
                <a:gd name="connsiteX105" fmla="*/ 5415325 w 11516494"/>
                <a:gd name="connsiteY105" fmla="*/ 195257 h 5560539"/>
                <a:gd name="connsiteX106" fmla="*/ 5381508 w 11516494"/>
                <a:gd name="connsiteY106" fmla="*/ 113618 h 5560539"/>
                <a:gd name="connsiteX107" fmla="*/ 5346917 w 11516494"/>
                <a:gd name="connsiteY107" fmla="*/ 90297 h 5560539"/>
                <a:gd name="connsiteX108" fmla="*/ 5346917 w 11516494"/>
                <a:gd name="connsiteY108" fmla="*/ 0 h 5560539"/>
                <a:gd name="connsiteX109" fmla="*/ 5683171 w 11516494"/>
                <a:gd name="connsiteY109" fmla="*/ 0 h 5560539"/>
                <a:gd name="connsiteX110" fmla="*/ 5683171 w 11516494"/>
                <a:gd name="connsiteY110" fmla="*/ 89902 h 5560539"/>
                <a:gd name="connsiteX111" fmla="*/ 5648580 w 11516494"/>
                <a:gd name="connsiteY111" fmla="*/ 113224 h 5560539"/>
                <a:gd name="connsiteX112" fmla="*/ 5614764 w 11516494"/>
                <a:gd name="connsiteY112" fmla="*/ 194864 h 5560539"/>
                <a:gd name="connsiteX113" fmla="*/ 5730219 w 11516494"/>
                <a:gd name="connsiteY113" fmla="*/ 310319 h 5560539"/>
                <a:gd name="connsiteX114" fmla="*/ 5845674 w 11516494"/>
                <a:gd name="connsiteY114" fmla="*/ 194864 h 5560539"/>
                <a:gd name="connsiteX115" fmla="*/ 5811858 w 11516494"/>
                <a:gd name="connsiteY115" fmla="*/ 113224 h 5560539"/>
                <a:gd name="connsiteX116" fmla="*/ 5777267 w 11516494"/>
                <a:gd name="connsiteY116" fmla="*/ 89902 h 5560539"/>
                <a:gd name="connsiteX117" fmla="*/ 5777267 w 11516494"/>
                <a:gd name="connsiteY117" fmla="*/ 0 h 5560539"/>
                <a:gd name="connsiteX118" fmla="*/ 6113521 w 11516494"/>
                <a:gd name="connsiteY118" fmla="*/ 0 h 5560539"/>
                <a:gd name="connsiteX119" fmla="*/ 6113521 w 11516494"/>
                <a:gd name="connsiteY119" fmla="*/ 89508 h 5560539"/>
                <a:gd name="connsiteX120" fmla="*/ 6078930 w 11516494"/>
                <a:gd name="connsiteY120" fmla="*/ 112830 h 5560539"/>
                <a:gd name="connsiteX121" fmla="*/ 6045114 w 11516494"/>
                <a:gd name="connsiteY121" fmla="*/ 194469 h 5560539"/>
                <a:gd name="connsiteX122" fmla="*/ 6160569 w 11516494"/>
                <a:gd name="connsiteY122" fmla="*/ 309924 h 5560539"/>
                <a:gd name="connsiteX123" fmla="*/ 6276024 w 11516494"/>
                <a:gd name="connsiteY123" fmla="*/ 194469 h 5560539"/>
                <a:gd name="connsiteX124" fmla="*/ 6242208 w 11516494"/>
                <a:gd name="connsiteY124" fmla="*/ 112830 h 5560539"/>
                <a:gd name="connsiteX125" fmla="*/ 6207617 w 11516494"/>
                <a:gd name="connsiteY125" fmla="*/ 89508 h 5560539"/>
                <a:gd name="connsiteX126" fmla="*/ 6207617 w 11516494"/>
                <a:gd name="connsiteY126" fmla="*/ 0 h 5560539"/>
                <a:gd name="connsiteX127" fmla="*/ 6543871 w 11516494"/>
                <a:gd name="connsiteY127" fmla="*/ 0 h 5560539"/>
                <a:gd name="connsiteX128" fmla="*/ 6543871 w 11516494"/>
                <a:gd name="connsiteY128" fmla="*/ 89114 h 5560539"/>
                <a:gd name="connsiteX129" fmla="*/ 6509280 w 11516494"/>
                <a:gd name="connsiteY129" fmla="*/ 112436 h 5560539"/>
                <a:gd name="connsiteX130" fmla="*/ 6475464 w 11516494"/>
                <a:gd name="connsiteY130" fmla="*/ 194075 h 5560539"/>
                <a:gd name="connsiteX131" fmla="*/ 6590919 w 11516494"/>
                <a:gd name="connsiteY131" fmla="*/ 309530 h 5560539"/>
                <a:gd name="connsiteX132" fmla="*/ 6706374 w 11516494"/>
                <a:gd name="connsiteY132" fmla="*/ 194075 h 5560539"/>
                <a:gd name="connsiteX133" fmla="*/ 6672558 w 11516494"/>
                <a:gd name="connsiteY133" fmla="*/ 112436 h 5560539"/>
                <a:gd name="connsiteX134" fmla="*/ 6637967 w 11516494"/>
                <a:gd name="connsiteY134" fmla="*/ 89114 h 5560539"/>
                <a:gd name="connsiteX135" fmla="*/ 6637967 w 11516494"/>
                <a:gd name="connsiteY135" fmla="*/ 0 h 5560539"/>
                <a:gd name="connsiteX136" fmla="*/ 6974221 w 11516494"/>
                <a:gd name="connsiteY136" fmla="*/ 0 h 5560539"/>
                <a:gd name="connsiteX137" fmla="*/ 6974221 w 11516494"/>
                <a:gd name="connsiteY137" fmla="*/ 88720 h 5560539"/>
                <a:gd name="connsiteX138" fmla="*/ 6939630 w 11516494"/>
                <a:gd name="connsiteY138" fmla="*/ 112042 h 5560539"/>
                <a:gd name="connsiteX139" fmla="*/ 6905814 w 11516494"/>
                <a:gd name="connsiteY139" fmla="*/ 193681 h 5560539"/>
                <a:gd name="connsiteX140" fmla="*/ 7021269 w 11516494"/>
                <a:gd name="connsiteY140" fmla="*/ 309136 h 5560539"/>
                <a:gd name="connsiteX141" fmla="*/ 7136724 w 11516494"/>
                <a:gd name="connsiteY141" fmla="*/ 193681 h 5560539"/>
                <a:gd name="connsiteX142" fmla="*/ 7102908 w 11516494"/>
                <a:gd name="connsiteY142" fmla="*/ 112042 h 5560539"/>
                <a:gd name="connsiteX143" fmla="*/ 7068317 w 11516494"/>
                <a:gd name="connsiteY143" fmla="*/ 88720 h 5560539"/>
                <a:gd name="connsiteX144" fmla="*/ 7068317 w 11516494"/>
                <a:gd name="connsiteY144" fmla="*/ 0 h 5560539"/>
                <a:gd name="connsiteX145" fmla="*/ 7404571 w 11516494"/>
                <a:gd name="connsiteY145" fmla="*/ 0 h 5560539"/>
                <a:gd name="connsiteX146" fmla="*/ 7404571 w 11516494"/>
                <a:gd name="connsiteY146" fmla="*/ 88326 h 5560539"/>
                <a:gd name="connsiteX147" fmla="*/ 7369980 w 11516494"/>
                <a:gd name="connsiteY147" fmla="*/ 111648 h 5560539"/>
                <a:gd name="connsiteX148" fmla="*/ 7336164 w 11516494"/>
                <a:gd name="connsiteY148" fmla="*/ 193287 h 5560539"/>
                <a:gd name="connsiteX149" fmla="*/ 7451619 w 11516494"/>
                <a:gd name="connsiteY149" fmla="*/ 308742 h 5560539"/>
                <a:gd name="connsiteX150" fmla="*/ 7567074 w 11516494"/>
                <a:gd name="connsiteY150" fmla="*/ 193287 h 5560539"/>
                <a:gd name="connsiteX151" fmla="*/ 7533258 w 11516494"/>
                <a:gd name="connsiteY151" fmla="*/ 111648 h 5560539"/>
                <a:gd name="connsiteX152" fmla="*/ 7498667 w 11516494"/>
                <a:gd name="connsiteY152" fmla="*/ 88326 h 5560539"/>
                <a:gd name="connsiteX153" fmla="*/ 7498667 w 11516494"/>
                <a:gd name="connsiteY153" fmla="*/ 0 h 5560539"/>
                <a:gd name="connsiteX154" fmla="*/ 7834921 w 11516494"/>
                <a:gd name="connsiteY154" fmla="*/ 0 h 5560539"/>
                <a:gd name="connsiteX155" fmla="*/ 7834921 w 11516494"/>
                <a:gd name="connsiteY155" fmla="*/ 87932 h 5560539"/>
                <a:gd name="connsiteX156" fmla="*/ 7800330 w 11516494"/>
                <a:gd name="connsiteY156" fmla="*/ 111254 h 5560539"/>
                <a:gd name="connsiteX157" fmla="*/ 7766514 w 11516494"/>
                <a:gd name="connsiteY157" fmla="*/ 192893 h 5560539"/>
                <a:gd name="connsiteX158" fmla="*/ 7881969 w 11516494"/>
                <a:gd name="connsiteY158" fmla="*/ 308348 h 5560539"/>
                <a:gd name="connsiteX159" fmla="*/ 7997424 w 11516494"/>
                <a:gd name="connsiteY159" fmla="*/ 192893 h 5560539"/>
                <a:gd name="connsiteX160" fmla="*/ 7963608 w 11516494"/>
                <a:gd name="connsiteY160" fmla="*/ 111254 h 5560539"/>
                <a:gd name="connsiteX161" fmla="*/ 7929017 w 11516494"/>
                <a:gd name="connsiteY161" fmla="*/ 87932 h 5560539"/>
                <a:gd name="connsiteX162" fmla="*/ 7929017 w 11516494"/>
                <a:gd name="connsiteY162" fmla="*/ 0 h 5560539"/>
                <a:gd name="connsiteX163" fmla="*/ 8265271 w 11516494"/>
                <a:gd name="connsiteY163" fmla="*/ 0 h 5560539"/>
                <a:gd name="connsiteX164" fmla="*/ 8265271 w 11516494"/>
                <a:gd name="connsiteY164" fmla="*/ 87538 h 5560539"/>
                <a:gd name="connsiteX165" fmla="*/ 8230680 w 11516494"/>
                <a:gd name="connsiteY165" fmla="*/ 110860 h 5560539"/>
                <a:gd name="connsiteX166" fmla="*/ 8196864 w 11516494"/>
                <a:gd name="connsiteY166" fmla="*/ 192499 h 5560539"/>
                <a:gd name="connsiteX167" fmla="*/ 8312319 w 11516494"/>
                <a:gd name="connsiteY167" fmla="*/ 307954 h 5560539"/>
                <a:gd name="connsiteX168" fmla="*/ 8427774 w 11516494"/>
                <a:gd name="connsiteY168" fmla="*/ 192499 h 5560539"/>
                <a:gd name="connsiteX169" fmla="*/ 8393958 w 11516494"/>
                <a:gd name="connsiteY169" fmla="*/ 110860 h 5560539"/>
                <a:gd name="connsiteX170" fmla="*/ 8359367 w 11516494"/>
                <a:gd name="connsiteY170" fmla="*/ 87538 h 5560539"/>
                <a:gd name="connsiteX171" fmla="*/ 8359367 w 11516494"/>
                <a:gd name="connsiteY171" fmla="*/ 0 h 5560539"/>
                <a:gd name="connsiteX172" fmla="*/ 8695621 w 11516494"/>
                <a:gd name="connsiteY172" fmla="*/ 0 h 5560539"/>
                <a:gd name="connsiteX173" fmla="*/ 8695621 w 11516494"/>
                <a:gd name="connsiteY173" fmla="*/ 87144 h 5560539"/>
                <a:gd name="connsiteX174" fmla="*/ 8661030 w 11516494"/>
                <a:gd name="connsiteY174" fmla="*/ 110465 h 5560539"/>
                <a:gd name="connsiteX175" fmla="*/ 8627214 w 11516494"/>
                <a:gd name="connsiteY175" fmla="*/ 192105 h 5560539"/>
                <a:gd name="connsiteX176" fmla="*/ 8742669 w 11516494"/>
                <a:gd name="connsiteY176" fmla="*/ 307560 h 5560539"/>
                <a:gd name="connsiteX177" fmla="*/ 8858124 w 11516494"/>
                <a:gd name="connsiteY177" fmla="*/ 192105 h 5560539"/>
                <a:gd name="connsiteX178" fmla="*/ 8824308 w 11516494"/>
                <a:gd name="connsiteY178" fmla="*/ 110465 h 5560539"/>
                <a:gd name="connsiteX179" fmla="*/ 8789717 w 11516494"/>
                <a:gd name="connsiteY179" fmla="*/ 87144 h 5560539"/>
                <a:gd name="connsiteX180" fmla="*/ 8789717 w 11516494"/>
                <a:gd name="connsiteY180" fmla="*/ 0 h 5560539"/>
                <a:gd name="connsiteX181" fmla="*/ 9125971 w 11516494"/>
                <a:gd name="connsiteY181" fmla="*/ 0 h 5560539"/>
                <a:gd name="connsiteX182" fmla="*/ 9125971 w 11516494"/>
                <a:gd name="connsiteY182" fmla="*/ 86750 h 5560539"/>
                <a:gd name="connsiteX183" fmla="*/ 9091380 w 11516494"/>
                <a:gd name="connsiteY183" fmla="*/ 110072 h 5560539"/>
                <a:gd name="connsiteX184" fmla="*/ 9057564 w 11516494"/>
                <a:gd name="connsiteY184" fmla="*/ 191710 h 5560539"/>
                <a:gd name="connsiteX185" fmla="*/ 9173019 w 11516494"/>
                <a:gd name="connsiteY185" fmla="*/ 307166 h 5560539"/>
                <a:gd name="connsiteX186" fmla="*/ 9288474 w 11516494"/>
                <a:gd name="connsiteY186" fmla="*/ 191710 h 5560539"/>
                <a:gd name="connsiteX187" fmla="*/ 9254658 w 11516494"/>
                <a:gd name="connsiteY187" fmla="*/ 110072 h 5560539"/>
                <a:gd name="connsiteX188" fmla="*/ 9220067 w 11516494"/>
                <a:gd name="connsiteY188" fmla="*/ 86750 h 5560539"/>
                <a:gd name="connsiteX189" fmla="*/ 9220067 w 11516494"/>
                <a:gd name="connsiteY189" fmla="*/ 0 h 5560539"/>
                <a:gd name="connsiteX190" fmla="*/ 9556321 w 11516494"/>
                <a:gd name="connsiteY190" fmla="*/ 0 h 5560539"/>
                <a:gd name="connsiteX191" fmla="*/ 9556321 w 11516494"/>
                <a:gd name="connsiteY191" fmla="*/ 86355 h 5560539"/>
                <a:gd name="connsiteX192" fmla="*/ 9521730 w 11516494"/>
                <a:gd name="connsiteY192" fmla="*/ 109678 h 5560539"/>
                <a:gd name="connsiteX193" fmla="*/ 9487914 w 11516494"/>
                <a:gd name="connsiteY193" fmla="*/ 191316 h 5560539"/>
                <a:gd name="connsiteX194" fmla="*/ 9603369 w 11516494"/>
                <a:gd name="connsiteY194" fmla="*/ 306771 h 5560539"/>
                <a:gd name="connsiteX195" fmla="*/ 9718824 w 11516494"/>
                <a:gd name="connsiteY195" fmla="*/ 191316 h 5560539"/>
                <a:gd name="connsiteX196" fmla="*/ 9685008 w 11516494"/>
                <a:gd name="connsiteY196" fmla="*/ 109678 h 5560539"/>
                <a:gd name="connsiteX197" fmla="*/ 9650417 w 11516494"/>
                <a:gd name="connsiteY197" fmla="*/ 86355 h 5560539"/>
                <a:gd name="connsiteX198" fmla="*/ 9650417 w 11516494"/>
                <a:gd name="connsiteY198" fmla="*/ 0 h 5560539"/>
                <a:gd name="connsiteX199" fmla="*/ 9986671 w 11516494"/>
                <a:gd name="connsiteY199" fmla="*/ 0 h 5560539"/>
                <a:gd name="connsiteX200" fmla="*/ 9986671 w 11516494"/>
                <a:gd name="connsiteY200" fmla="*/ 85961 h 5560539"/>
                <a:gd name="connsiteX201" fmla="*/ 9952080 w 11516494"/>
                <a:gd name="connsiteY201" fmla="*/ 109283 h 5560539"/>
                <a:gd name="connsiteX202" fmla="*/ 9918264 w 11516494"/>
                <a:gd name="connsiteY202" fmla="*/ 190922 h 5560539"/>
                <a:gd name="connsiteX203" fmla="*/ 10033719 w 11516494"/>
                <a:gd name="connsiteY203" fmla="*/ 306377 h 5560539"/>
                <a:gd name="connsiteX204" fmla="*/ 10149174 w 11516494"/>
                <a:gd name="connsiteY204" fmla="*/ 190922 h 5560539"/>
                <a:gd name="connsiteX205" fmla="*/ 10115358 w 11516494"/>
                <a:gd name="connsiteY205" fmla="*/ 109283 h 5560539"/>
                <a:gd name="connsiteX206" fmla="*/ 10080767 w 11516494"/>
                <a:gd name="connsiteY206" fmla="*/ 85961 h 5560539"/>
                <a:gd name="connsiteX207" fmla="*/ 10080767 w 11516494"/>
                <a:gd name="connsiteY207" fmla="*/ 0 h 5560539"/>
                <a:gd name="connsiteX208" fmla="*/ 10417021 w 11516494"/>
                <a:gd name="connsiteY208" fmla="*/ 0 h 5560539"/>
                <a:gd name="connsiteX209" fmla="*/ 10417021 w 11516494"/>
                <a:gd name="connsiteY209" fmla="*/ 85567 h 5560539"/>
                <a:gd name="connsiteX210" fmla="*/ 10382430 w 11516494"/>
                <a:gd name="connsiteY210" fmla="*/ 108889 h 5560539"/>
                <a:gd name="connsiteX211" fmla="*/ 10348614 w 11516494"/>
                <a:gd name="connsiteY211" fmla="*/ 190528 h 5560539"/>
                <a:gd name="connsiteX212" fmla="*/ 10464069 w 11516494"/>
                <a:gd name="connsiteY212" fmla="*/ 305983 h 5560539"/>
                <a:gd name="connsiteX213" fmla="*/ 10579524 w 11516494"/>
                <a:gd name="connsiteY213" fmla="*/ 190528 h 5560539"/>
                <a:gd name="connsiteX214" fmla="*/ 10545708 w 11516494"/>
                <a:gd name="connsiteY214" fmla="*/ 108889 h 5560539"/>
                <a:gd name="connsiteX215" fmla="*/ 10511117 w 11516494"/>
                <a:gd name="connsiteY215" fmla="*/ 85567 h 5560539"/>
                <a:gd name="connsiteX216" fmla="*/ 10511117 w 11516494"/>
                <a:gd name="connsiteY216" fmla="*/ 0 h 5560539"/>
                <a:gd name="connsiteX217" fmla="*/ 10847360 w 11516494"/>
                <a:gd name="connsiteY217" fmla="*/ 0 h 5560539"/>
                <a:gd name="connsiteX218" fmla="*/ 10847360 w 11516494"/>
                <a:gd name="connsiteY218" fmla="*/ 85173 h 5560539"/>
                <a:gd name="connsiteX219" fmla="*/ 10812769 w 11516494"/>
                <a:gd name="connsiteY219" fmla="*/ 108495 h 5560539"/>
                <a:gd name="connsiteX220" fmla="*/ 10778953 w 11516494"/>
                <a:gd name="connsiteY220" fmla="*/ 190134 h 5560539"/>
                <a:gd name="connsiteX221" fmla="*/ 10894408 w 11516494"/>
                <a:gd name="connsiteY221" fmla="*/ 305589 h 5560539"/>
                <a:gd name="connsiteX222" fmla="*/ 11009863 w 11516494"/>
                <a:gd name="connsiteY222" fmla="*/ 190134 h 5560539"/>
                <a:gd name="connsiteX223" fmla="*/ 10976047 w 11516494"/>
                <a:gd name="connsiteY223" fmla="*/ 108495 h 5560539"/>
                <a:gd name="connsiteX224" fmla="*/ 10941456 w 11516494"/>
                <a:gd name="connsiteY224" fmla="*/ 85173 h 5560539"/>
                <a:gd name="connsiteX225" fmla="*/ 10941456 w 11516494"/>
                <a:gd name="connsiteY225" fmla="*/ 0 h 5560539"/>
                <a:gd name="connsiteX226" fmla="*/ 11138544 w 11516494"/>
                <a:gd name="connsiteY226" fmla="*/ 0 h 5560539"/>
                <a:gd name="connsiteX227" fmla="*/ 11516494 w 11516494"/>
                <a:gd name="connsiteY227" fmla="*/ 377950 h 5560539"/>
                <a:gd name="connsiteX228" fmla="*/ 11516494 w 11516494"/>
                <a:gd name="connsiteY228" fmla="*/ 5182589 h 5560539"/>
                <a:gd name="connsiteX229" fmla="*/ 11138544 w 11516494"/>
                <a:gd name="connsiteY229" fmla="*/ 5560539 h 5560539"/>
                <a:gd name="connsiteX230" fmla="*/ 377950 w 11516494"/>
                <a:gd name="connsiteY230" fmla="*/ 5560539 h 5560539"/>
                <a:gd name="connsiteX231" fmla="*/ 0 w 11516494"/>
                <a:gd name="connsiteY231" fmla="*/ 5182589 h 5560539"/>
                <a:gd name="connsiteX232" fmla="*/ 0 w 11516494"/>
                <a:gd name="connsiteY232" fmla="*/ 377950 h 5560539"/>
                <a:gd name="connsiteX233" fmla="*/ 377950 w 11516494"/>
                <a:gd name="connsiteY233" fmla="*/ 0 h 556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</a:cxnLst>
              <a:rect l="l" t="t" r="r" b="b"/>
              <a:pathLst>
                <a:path w="11516494" h="5560539">
                  <a:moveTo>
                    <a:pt x="377950" y="0"/>
                  </a:moveTo>
                  <a:lnTo>
                    <a:pt x="518975" y="0"/>
                  </a:lnTo>
                  <a:lnTo>
                    <a:pt x="518975" y="93450"/>
                  </a:lnTo>
                  <a:lnTo>
                    <a:pt x="484384" y="116771"/>
                  </a:lnTo>
                  <a:cubicBezTo>
                    <a:pt x="463491" y="137664"/>
                    <a:pt x="450568" y="166529"/>
                    <a:pt x="450568" y="198411"/>
                  </a:cubicBezTo>
                  <a:cubicBezTo>
                    <a:pt x="450568" y="262174"/>
                    <a:pt x="502259" y="313866"/>
                    <a:pt x="566023" y="313866"/>
                  </a:cubicBezTo>
                  <a:cubicBezTo>
                    <a:pt x="629787" y="313866"/>
                    <a:pt x="681478" y="262174"/>
                    <a:pt x="681478" y="198411"/>
                  </a:cubicBezTo>
                  <a:cubicBezTo>
                    <a:pt x="681478" y="166529"/>
                    <a:pt x="668555" y="137664"/>
                    <a:pt x="647662" y="116771"/>
                  </a:cubicBezTo>
                  <a:lnTo>
                    <a:pt x="613071" y="93450"/>
                  </a:lnTo>
                  <a:lnTo>
                    <a:pt x="613071" y="0"/>
                  </a:lnTo>
                  <a:lnTo>
                    <a:pt x="949325" y="0"/>
                  </a:lnTo>
                  <a:lnTo>
                    <a:pt x="949325" y="93450"/>
                  </a:lnTo>
                  <a:lnTo>
                    <a:pt x="914734" y="116771"/>
                  </a:lnTo>
                  <a:cubicBezTo>
                    <a:pt x="893841" y="137664"/>
                    <a:pt x="880918" y="166529"/>
                    <a:pt x="880918" y="198410"/>
                  </a:cubicBezTo>
                  <a:cubicBezTo>
                    <a:pt x="880918" y="262174"/>
                    <a:pt x="932609" y="313866"/>
                    <a:pt x="996373" y="313866"/>
                  </a:cubicBezTo>
                  <a:cubicBezTo>
                    <a:pt x="1060137" y="313866"/>
                    <a:pt x="1111828" y="262174"/>
                    <a:pt x="1111828" y="198410"/>
                  </a:cubicBezTo>
                  <a:cubicBezTo>
                    <a:pt x="1111828" y="166529"/>
                    <a:pt x="1098905" y="137664"/>
                    <a:pt x="1078012" y="116771"/>
                  </a:cubicBezTo>
                  <a:lnTo>
                    <a:pt x="1043421" y="93450"/>
                  </a:lnTo>
                  <a:lnTo>
                    <a:pt x="1043421" y="0"/>
                  </a:lnTo>
                  <a:lnTo>
                    <a:pt x="1379675" y="0"/>
                  </a:lnTo>
                  <a:lnTo>
                    <a:pt x="1379675" y="93450"/>
                  </a:lnTo>
                  <a:lnTo>
                    <a:pt x="1345083" y="116771"/>
                  </a:lnTo>
                  <a:cubicBezTo>
                    <a:pt x="1324191" y="137664"/>
                    <a:pt x="1311268" y="166528"/>
                    <a:pt x="1311268" y="198410"/>
                  </a:cubicBezTo>
                  <a:cubicBezTo>
                    <a:pt x="1311268" y="262174"/>
                    <a:pt x="1362959" y="313866"/>
                    <a:pt x="1426722" y="313866"/>
                  </a:cubicBezTo>
                  <a:cubicBezTo>
                    <a:pt x="1490486" y="313866"/>
                    <a:pt x="1542178" y="262174"/>
                    <a:pt x="1542178" y="198410"/>
                  </a:cubicBezTo>
                  <a:cubicBezTo>
                    <a:pt x="1542178" y="166528"/>
                    <a:pt x="1529254" y="137664"/>
                    <a:pt x="1508362" y="116771"/>
                  </a:cubicBezTo>
                  <a:lnTo>
                    <a:pt x="1473770" y="93450"/>
                  </a:lnTo>
                  <a:lnTo>
                    <a:pt x="1473770" y="0"/>
                  </a:lnTo>
                  <a:lnTo>
                    <a:pt x="1810025" y="0"/>
                  </a:lnTo>
                  <a:lnTo>
                    <a:pt x="1810025" y="93450"/>
                  </a:lnTo>
                  <a:lnTo>
                    <a:pt x="1775433" y="116771"/>
                  </a:lnTo>
                  <a:cubicBezTo>
                    <a:pt x="1754541" y="137664"/>
                    <a:pt x="1741619" y="166528"/>
                    <a:pt x="1741619" y="198410"/>
                  </a:cubicBezTo>
                  <a:cubicBezTo>
                    <a:pt x="1741619" y="262174"/>
                    <a:pt x="1793309" y="313865"/>
                    <a:pt x="1857072" y="313865"/>
                  </a:cubicBezTo>
                  <a:cubicBezTo>
                    <a:pt x="1920837" y="313865"/>
                    <a:pt x="1972528" y="262174"/>
                    <a:pt x="1972528" y="198410"/>
                  </a:cubicBezTo>
                  <a:cubicBezTo>
                    <a:pt x="1972528" y="166528"/>
                    <a:pt x="1959605" y="137664"/>
                    <a:pt x="1938712" y="116771"/>
                  </a:cubicBezTo>
                  <a:lnTo>
                    <a:pt x="1904122" y="93450"/>
                  </a:lnTo>
                  <a:lnTo>
                    <a:pt x="1904122" y="0"/>
                  </a:lnTo>
                  <a:lnTo>
                    <a:pt x="2240376" y="0"/>
                  </a:lnTo>
                  <a:lnTo>
                    <a:pt x="2240376" y="93055"/>
                  </a:lnTo>
                  <a:lnTo>
                    <a:pt x="2205785" y="116377"/>
                  </a:lnTo>
                  <a:cubicBezTo>
                    <a:pt x="2184892" y="137270"/>
                    <a:pt x="2171969" y="166134"/>
                    <a:pt x="2171969" y="198016"/>
                  </a:cubicBezTo>
                  <a:cubicBezTo>
                    <a:pt x="2171969" y="261780"/>
                    <a:pt x="2223659" y="313471"/>
                    <a:pt x="2287424" y="313471"/>
                  </a:cubicBezTo>
                  <a:cubicBezTo>
                    <a:pt x="2351187" y="313471"/>
                    <a:pt x="2402878" y="261780"/>
                    <a:pt x="2402878" y="198016"/>
                  </a:cubicBezTo>
                  <a:cubicBezTo>
                    <a:pt x="2402878" y="166134"/>
                    <a:pt x="2389955" y="137270"/>
                    <a:pt x="2369063" y="116377"/>
                  </a:cubicBezTo>
                  <a:lnTo>
                    <a:pt x="2334471" y="93055"/>
                  </a:lnTo>
                  <a:lnTo>
                    <a:pt x="2334471" y="0"/>
                  </a:lnTo>
                  <a:lnTo>
                    <a:pt x="2670725" y="0"/>
                  </a:lnTo>
                  <a:lnTo>
                    <a:pt x="2670725" y="92661"/>
                  </a:lnTo>
                  <a:lnTo>
                    <a:pt x="2636133" y="115983"/>
                  </a:lnTo>
                  <a:cubicBezTo>
                    <a:pt x="2615241" y="136876"/>
                    <a:pt x="2602317" y="165740"/>
                    <a:pt x="2602317" y="197622"/>
                  </a:cubicBezTo>
                  <a:cubicBezTo>
                    <a:pt x="2602317" y="261386"/>
                    <a:pt x="2654008" y="313077"/>
                    <a:pt x="2717772" y="313077"/>
                  </a:cubicBezTo>
                  <a:cubicBezTo>
                    <a:pt x="2781536" y="313077"/>
                    <a:pt x="2833227" y="261386"/>
                    <a:pt x="2833227" y="197622"/>
                  </a:cubicBezTo>
                  <a:cubicBezTo>
                    <a:pt x="2833227" y="165740"/>
                    <a:pt x="2820304" y="136876"/>
                    <a:pt x="2799411" y="115983"/>
                  </a:cubicBezTo>
                  <a:lnTo>
                    <a:pt x="2764820" y="92661"/>
                  </a:lnTo>
                  <a:lnTo>
                    <a:pt x="2764820" y="0"/>
                  </a:lnTo>
                  <a:lnTo>
                    <a:pt x="3101074" y="0"/>
                  </a:lnTo>
                  <a:lnTo>
                    <a:pt x="3101074" y="92267"/>
                  </a:lnTo>
                  <a:lnTo>
                    <a:pt x="3066483" y="115589"/>
                  </a:lnTo>
                  <a:cubicBezTo>
                    <a:pt x="3045591" y="136481"/>
                    <a:pt x="3032667" y="165346"/>
                    <a:pt x="3032667" y="197228"/>
                  </a:cubicBezTo>
                  <a:cubicBezTo>
                    <a:pt x="3032667" y="260991"/>
                    <a:pt x="3084358" y="312683"/>
                    <a:pt x="3148123" y="312683"/>
                  </a:cubicBezTo>
                  <a:cubicBezTo>
                    <a:pt x="3211886" y="312683"/>
                    <a:pt x="3263577" y="260991"/>
                    <a:pt x="3263577" y="197228"/>
                  </a:cubicBezTo>
                  <a:cubicBezTo>
                    <a:pt x="3263577" y="165346"/>
                    <a:pt x="3250654" y="136481"/>
                    <a:pt x="3229761" y="115589"/>
                  </a:cubicBezTo>
                  <a:lnTo>
                    <a:pt x="3195170" y="92267"/>
                  </a:lnTo>
                  <a:lnTo>
                    <a:pt x="3195170" y="0"/>
                  </a:lnTo>
                  <a:lnTo>
                    <a:pt x="3531424" y="0"/>
                  </a:lnTo>
                  <a:lnTo>
                    <a:pt x="3531424" y="91872"/>
                  </a:lnTo>
                  <a:lnTo>
                    <a:pt x="3496834" y="115195"/>
                  </a:lnTo>
                  <a:cubicBezTo>
                    <a:pt x="3475940" y="136088"/>
                    <a:pt x="3463017" y="164952"/>
                    <a:pt x="3463017" y="196834"/>
                  </a:cubicBezTo>
                  <a:cubicBezTo>
                    <a:pt x="3463017" y="260598"/>
                    <a:pt x="3514708" y="312289"/>
                    <a:pt x="3578472" y="312289"/>
                  </a:cubicBezTo>
                  <a:cubicBezTo>
                    <a:pt x="3642236" y="312289"/>
                    <a:pt x="3693927" y="260598"/>
                    <a:pt x="3693927" y="196834"/>
                  </a:cubicBezTo>
                  <a:cubicBezTo>
                    <a:pt x="3693927" y="164952"/>
                    <a:pt x="3681004" y="136088"/>
                    <a:pt x="3660111" y="115195"/>
                  </a:cubicBezTo>
                  <a:lnTo>
                    <a:pt x="3625520" y="91872"/>
                  </a:lnTo>
                  <a:lnTo>
                    <a:pt x="3625520" y="0"/>
                  </a:lnTo>
                  <a:lnTo>
                    <a:pt x="3961771" y="0"/>
                  </a:lnTo>
                  <a:lnTo>
                    <a:pt x="3961771" y="91479"/>
                  </a:lnTo>
                  <a:lnTo>
                    <a:pt x="3927180" y="114801"/>
                  </a:lnTo>
                  <a:cubicBezTo>
                    <a:pt x="3906287" y="135694"/>
                    <a:pt x="3893364" y="164557"/>
                    <a:pt x="3893364" y="196440"/>
                  </a:cubicBezTo>
                  <a:cubicBezTo>
                    <a:pt x="3893364" y="260203"/>
                    <a:pt x="3945056" y="311895"/>
                    <a:pt x="4008819" y="311895"/>
                  </a:cubicBezTo>
                  <a:cubicBezTo>
                    <a:pt x="4072583" y="311895"/>
                    <a:pt x="4124275" y="260203"/>
                    <a:pt x="4124275" y="196440"/>
                  </a:cubicBezTo>
                  <a:cubicBezTo>
                    <a:pt x="4124275" y="164557"/>
                    <a:pt x="4111352" y="135694"/>
                    <a:pt x="4090458" y="114801"/>
                  </a:cubicBezTo>
                  <a:lnTo>
                    <a:pt x="4055867" y="91479"/>
                  </a:lnTo>
                  <a:lnTo>
                    <a:pt x="4055867" y="0"/>
                  </a:lnTo>
                  <a:lnTo>
                    <a:pt x="4392121" y="0"/>
                  </a:lnTo>
                  <a:lnTo>
                    <a:pt x="4392121" y="91085"/>
                  </a:lnTo>
                  <a:lnTo>
                    <a:pt x="4357531" y="114406"/>
                  </a:lnTo>
                  <a:cubicBezTo>
                    <a:pt x="4336638" y="135300"/>
                    <a:pt x="4323715" y="164164"/>
                    <a:pt x="4323715" y="196045"/>
                  </a:cubicBezTo>
                  <a:cubicBezTo>
                    <a:pt x="4323715" y="259810"/>
                    <a:pt x="4375405" y="311500"/>
                    <a:pt x="4439170" y="311500"/>
                  </a:cubicBezTo>
                  <a:cubicBezTo>
                    <a:pt x="4502933" y="311500"/>
                    <a:pt x="4554624" y="259810"/>
                    <a:pt x="4554624" y="196045"/>
                  </a:cubicBezTo>
                  <a:cubicBezTo>
                    <a:pt x="4554624" y="164164"/>
                    <a:pt x="4541702" y="135300"/>
                    <a:pt x="4520809" y="114406"/>
                  </a:cubicBezTo>
                  <a:lnTo>
                    <a:pt x="4486217" y="91085"/>
                  </a:lnTo>
                  <a:lnTo>
                    <a:pt x="4486217" y="0"/>
                  </a:lnTo>
                  <a:lnTo>
                    <a:pt x="4822471" y="0"/>
                  </a:lnTo>
                  <a:lnTo>
                    <a:pt x="4822471" y="90690"/>
                  </a:lnTo>
                  <a:lnTo>
                    <a:pt x="4787880" y="114013"/>
                  </a:lnTo>
                  <a:cubicBezTo>
                    <a:pt x="4766987" y="134906"/>
                    <a:pt x="4754065" y="163769"/>
                    <a:pt x="4754065" y="195651"/>
                  </a:cubicBezTo>
                  <a:cubicBezTo>
                    <a:pt x="4754065" y="259416"/>
                    <a:pt x="4805755" y="311107"/>
                    <a:pt x="4869519" y="311107"/>
                  </a:cubicBezTo>
                  <a:cubicBezTo>
                    <a:pt x="4933284" y="311107"/>
                    <a:pt x="4984975" y="259416"/>
                    <a:pt x="4984975" y="195651"/>
                  </a:cubicBezTo>
                  <a:cubicBezTo>
                    <a:pt x="4984975" y="163769"/>
                    <a:pt x="4972051" y="134906"/>
                    <a:pt x="4951158" y="114013"/>
                  </a:cubicBezTo>
                  <a:lnTo>
                    <a:pt x="4916567" y="90690"/>
                  </a:lnTo>
                  <a:lnTo>
                    <a:pt x="4916567" y="0"/>
                  </a:lnTo>
                  <a:lnTo>
                    <a:pt x="5252822" y="0"/>
                  </a:lnTo>
                  <a:lnTo>
                    <a:pt x="5252822" y="90297"/>
                  </a:lnTo>
                  <a:lnTo>
                    <a:pt x="5218230" y="113618"/>
                  </a:lnTo>
                  <a:cubicBezTo>
                    <a:pt x="5197337" y="134512"/>
                    <a:pt x="5184415" y="163375"/>
                    <a:pt x="5184415" y="195257"/>
                  </a:cubicBezTo>
                  <a:cubicBezTo>
                    <a:pt x="5184415" y="259022"/>
                    <a:pt x="5236106" y="310713"/>
                    <a:pt x="5299869" y="310713"/>
                  </a:cubicBezTo>
                  <a:cubicBezTo>
                    <a:pt x="5363634" y="310713"/>
                    <a:pt x="5415325" y="259022"/>
                    <a:pt x="5415325" y="195257"/>
                  </a:cubicBezTo>
                  <a:cubicBezTo>
                    <a:pt x="5415325" y="163375"/>
                    <a:pt x="5402401" y="134512"/>
                    <a:pt x="5381508" y="113618"/>
                  </a:cubicBezTo>
                  <a:lnTo>
                    <a:pt x="5346917" y="90297"/>
                  </a:lnTo>
                  <a:lnTo>
                    <a:pt x="5346917" y="0"/>
                  </a:lnTo>
                  <a:lnTo>
                    <a:pt x="5683171" y="0"/>
                  </a:lnTo>
                  <a:lnTo>
                    <a:pt x="5683171" y="89902"/>
                  </a:lnTo>
                  <a:lnTo>
                    <a:pt x="5648580" y="113224"/>
                  </a:lnTo>
                  <a:cubicBezTo>
                    <a:pt x="5627687" y="134117"/>
                    <a:pt x="5614764" y="162981"/>
                    <a:pt x="5614764" y="194864"/>
                  </a:cubicBezTo>
                  <a:cubicBezTo>
                    <a:pt x="5614764" y="258627"/>
                    <a:pt x="5666456" y="310319"/>
                    <a:pt x="5730219" y="310319"/>
                  </a:cubicBezTo>
                  <a:cubicBezTo>
                    <a:pt x="5793983" y="310319"/>
                    <a:pt x="5845674" y="258627"/>
                    <a:pt x="5845674" y="194864"/>
                  </a:cubicBezTo>
                  <a:cubicBezTo>
                    <a:pt x="5845674" y="162981"/>
                    <a:pt x="5832751" y="134117"/>
                    <a:pt x="5811858" y="113224"/>
                  </a:cubicBezTo>
                  <a:lnTo>
                    <a:pt x="5777267" y="89902"/>
                  </a:lnTo>
                  <a:lnTo>
                    <a:pt x="5777267" y="0"/>
                  </a:lnTo>
                  <a:lnTo>
                    <a:pt x="6113521" y="0"/>
                  </a:lnTo>
                  <a:lnTo>
                    <a:pt x="6113521" y="89508"/>
                  </a:lnTo>
                  <a:lnTo>
                    <a:pt x="6078930" y="112830"/>
                  </a:lnTo>
                  <a:cubicBezTo>
                    <a:pt x="6058037" y="133723"/>
                    <a:pt x="6045114" y="162587"/>
                    <a:pt x="6045114" y="194469"/>
                  </a:cubicBezTo>
                  <a:cubicBezTo>
                    <a:pt x="6045114" y="258233"/>
                    <a:pt x="6096805" y="309924"/>
                    <a:pt x="6160569" y="309924"/>
                  </a:cubicBezTo>
                  <a:cubicBezTo>
                    <a:pt x="6224333" y="309924"/>
                    <a:pt x="6276024" y="258233"/>
                    <a:pt x="6276024" y="194469"/>
                  </a:cubicBezTo>
                  <a:cubicBezTo>
                    <a:pt x="6276024" y="162587"/>
                    <a:pt x="6263101" y="133723"/>
                    <a:pt x="6242208" y="112830"/>
                  </a:cubicBezTo>
                  <a:lnTo>
                    <a:pt x="6207617" y="89508"/>
                  </a:lnTo>
                  <a:lnTo>
                    <a:pt x="6207617" y="0"/>
                  </a:lnTo>
                  <a:lnTo>
                    <a:pt x="6543871" y="0"/>
                  </a:lnTo>
                  <a:lnTo>
                    <a:pt x="6543871" y="89114"/>
                  </a:lnTo>
                  <a:lnTo>
                    <a:pt x="6509280" y="112436"/>
                  </a:lnTo>
                  <a:cubicBezTo>
                    <a:pt x="6488387" y="133329"/>
                    <a:pt x="6475464" y="162193"/>
                    <a:pt x="6475464" y="194075"/>
                  </a:cubicBezTo>
                  <a:cubicBezTo>
                    <a:pt x="6475464" y="257839"/>
                    <a:pt x="6527155" y="309530"/>
                    <a:pt x="6590919" y="309530"/>
                  </a:cubicBezTo>
                  <a:cubicBezTo>
                    <a:pt x="6654683" y="309530"/>
                    <a:pt x="6706374" y="257839"/>
                    <a:pt x="6706374" y="194075"/>
                  </a:cubicBezTo>
                  <a:cubicBezTo>
                    <a:pt x="6706374" y="162193"/>
                    <a:pt x="6693451" y="133329"/>
                    <a:pt x="6672558" y="112436"/>
                  </a:cubicBezTo>
                  <a:lnTo>
                    <a:pt x="6637967" y="89114"/>
                  </a:lnTo>
                  <a:lnTo>
                    <a:pt x="6637967" y="0"/>
                  </a:lnTo>
                  <a:lnTo>
                    <a:pt x="6974221" y="0"/>
                  </a:lnTo>
                  <a:lnTo>
                    <a:pt x="6974221" y="88720"/>
                  </a:lnTo>
                  <a:lnTo>
                    <a:pt x="6939630" y="112042"/>
                  </a:lnTo>
                  <a:cubicBezTo>
                    <a:pt x="6918737" y="132935"/>
                    <a:pt x="6905814" y="161799"/>
                    <a:pt x="6905814" y="193681"/>
                  </a:cubicBezTo>
                  <a:cubicBezTo>
                    <a:pt x="6905814" y="257445"/>
                    <a:pt x="6957505" y="309136"/>
                    <a:pt x="7021269" y="309136"/>
                  </a:cubicBezTo>
                  <a:cubicBezTo>
                    <a:pt x="7085033" y="309136"/>
                    <a:pt x="7136724" y="257445"/>
                    <a:pt x="7136724" y="193681"/>
                  </a:cubicBezTo>
                  <a:cubicBezTo>
                    <a:pt x="7136724" y="161799"/>
                    <a:pt x="7123801" y="132935"/>
                    <a:pt x="7102908" y="112042"/>
                  </a:cubicBezTo>
                  <a:lnTo>
                    <a:pt x="7068317" y="88720"/>
                  </a:lnTo>
                  <a:lnTo>
                    <a:pt x="7068317" y="0"/>
                  </a:lnTo>
                  <a:lnTo>
                    <a:pt x="7404571" y="0"/>
                  </a:lnTo>
                  <a:lnTo>
                    <a:pt x="7404571" y="88326"/>
                  </a:lnTo>
                  <a:lnTo>
                    <a:pt x="7369980" y="111648"/>
                  </a:lnTo>
                  <a:cubicBezTo>
                    <a:pt x="7349087" y="132541"/>
                    <a:pt x="7336164" y="161405"/>
                    <a:pt x="7336164" y="193287"/>
                  </a:cubicBezTo>
                  <a:cubicBezTo>
                    <a:pt x="7336164" y="257051"/>
                    <a:pt x="7387855" y="308742"/>
                    <a:pt x="7451619" y="308742"/>
                  </a:cubicBezTo>
                  <a:cubicBezTo>
                    <a:pt x="7515383" y="308742"/>
                    <a:pt x="7567074" y="257051"/>
                    <a:pt x="7567074" y="193287"/>
                  </a:cubicBezTo>
                  <a:cubicBezTo>
                    <a:pt x="7567074" y="161405"/>
                    <a:pt x="7554151" y="132541"/>
                    <a:pt x="7533258" y="111648"/>
                  </a:cubicBezTo>
                  <a:lnTo>
                    <a:pt x="7498667" y="88326"/>
                  </a:lnTo>
                  <a:lnTo>
                    <a:pt x="7498667" y="0"/>
                  </a:lnTo>
                  <a:lnTo>
                    <a:pt x="7834921" y="0"/>
                  </a:lnTo>
                  <a:lnTo>
                    <a:pt x="7834921" y="87932"/>
                  </a:lnTo>
                  <a:lnTo>
                    <a:pt x="7800330" y="111254"/>
                  </a:lnTo>
                  <a:cubicBezTo>
                    <a:pt x="7779437" y="132147"/>
                    <a:pt x="7766514" y="161011"/>
                    <a:pt x="7766514" y="192893"/>
                  </a:cubicBezTo>
                  <a:cubicBezTo>
                    <a:pt x="7766514" y="256657"/>
                    <a:pt x="7818205" y="308348"/>
                    <a:pt x="7881969" y="308348"/>
                  </a:cubicBezTo>
                  <a:cubicBezTo>
                    <a:pt x="7945733" y="308348"/>
                    <a:pt x="7997424" y="256657"/>
                    <a:pt x="7997424" y="192893"/>
                  </a:cubicBezTo>
                  <a:cubicBezTo>
                    <a:pt x="7997424" y="161011"/>
                    <a:pt x="7984501" y="132147"/>
                    <a:pt x="7963608" y="111254"/>
                  </a:cubicBezTo>
                  <a:lnTo>
                    <a:pt x="7929017" y="87932"/>
                  </a:lnTo>
                  <a:lnTo>
                    <a:pt x="7929017" y="0"/>
                  </a:lnTo>
                  <a:lnTo>
                    <a:pt x="8265271" y="0"/>
                  </a:lnTo>
                  <a:lnTo>
                    <a:pt x="8265271" y="87538"/>
                  </a:lnTo>
                  <a:lnTo>
                    <a:pt x="8230680" y="110860"/>
                  </a:lnTo>
                  <a:cubicBezTo>
                    <a:pt x="8209787" y="131753"/>
                    <a:pt x="8196864" y="160617"/>
                    <a:pt x="8196864" y="192499"/>
                  </a:cubicBezTo>
                  <a:cubicBezTo>
                    <a:pt x="8196864" y="256263"/>
                    <a:pt x="8248555" y="307954"/>
                    <a:pt x="8312319" y="307954"/>
                  </a:cubicBezTo>
                  <a:cubicBezTo>
                    <a:pt x="8376083" y="307954"/>
                    <a:pt x="8427774" y="256263"/>
                    <a:pt x="8427774" y="192499"/>
                  </a:cubicBezTo>
                  <a:cubicBezTo>
                    <a:pt x="8427774" y="160617"/>
                    <a:pt x="8414851" y="131753"/>
                    <a:pt x="8393958" y="110860"/>
                  </a:cubicBezTo>
                  <a:lnTo>
                    <a:pt x="8359367" y="87538"/>
                  </a:lnTo>
                  <a:lnTo>
                    <a:pt x="8359367" y="0"/>
                  </a:lnTo>
                  <a:lnTo>
                    <a:pt x="8695621" y="0"/>
                  </a:lnTo>
                  <a:lnTo>
                    <a:pt x="8695621" y="87144"/>
                  </a:lnTo>
                  <a:lnTo>
                    <a:pt x="8661030" y="110465"/>
                  </a:lnTo>
                  <a:cubicBezTo>
                    <a:pt x="8640137" y="131359"/>
                    <a:pt x="8627214" y="160223"/>
                    <a:pt x="8627214" y="192105"/>
                  </a:cubicBezTo>
                  <a:cubicBezTo>
                    <a:pt x="8627214" y="255868"/>
                    <a:pt x="8678905" y="307560"/>
                    <a:pt x="8742669" y="307560"/>
                  </a:cubicBezTo>
                  <a:cubicBezTo>
                    <a:pt x="8806433" y="307560"/>
                    <a:pt x="8858124" y="255868"/>
                    <a:pt x="8858124" y="192105"/>
                  </a:cubicBezTo>
                  <a:cubicBezTo>
                    <a:pt x="8858124" y="160223"/>
                    <a:pt x="8845201" y="131359"/>
                    <a:pt x="8824308" y="110465"/>
                  </a:cubicBezTo>
                  <a:lnTo>
                    <a:pt x="8789717" y="87144"/>
                  </a:lnTo>
                  <a:lnTo>
                    <a:pt x="8789717" y="0"/>
                  </a:lnTo>
                  <a:lnTo>
                    <a:pt x="9125971" y="0"/>
                  </a:lnTo>
                  <a:lnTo>
                    <a:pt x="9125971" y="86750"/>
                  </a:lnTo>
                  <a:lnTo>
                    <a:pt x="9091380" y="110072"/>
                  </a:lnTo>
                  <a:cubicBezTo>
                    <a:pt x="9070487" y="130965"/>
                    <a:pt x="9057564" y="159829"/>
                    <a:pt x="9057564" y="191710"/>
                  </a:cubicBezTo>
                  <a:cubicBezTo>
                    <a:pt x="9057564" y="255475"/>
                    <a:pt x="9109255" y="307166"/>
                    <a:pt x="9173019" y="307166"/>
                  </a:cubicBezTo>
                  <a:cubicBezTo>
                    <a:pt x="9236783" y="307166"/>
                    <a:pt x="9288474" y="255475"/>
                    <a:pt x="9288474" y="191710"/>
                  </a:cubicBezTo>
                  <a:cubicBezTo>
                    <a:pt x="9288474" y="159829"/>
                    <a:pt x="9275551" y="130965"/>
                    <a:pt x="9254658" y="110072"/>
                  </a:cubicBezTo>
                  <a:lnTo>
                    <a:pt x="9220067" y="86750"/>
                  </a:lnTo>
                  <a:lnTo>
                    <a:pt x="9220067" y="0"/>
                  </a:lnTo>
                  <a:lnTo>
                    <a:pt x="9556321" y="0"/>
                  </a:lnTo>
                  <a:lnTo>
                    <a:pt x="9556321" y="86355"/>
                  </a:lnTo>
                  <a:lnTo>
                    <a:pt x="9521730" y="109678"/>
                  </a:lnTo>
                  <a:cubicBezTo>
                    <a:pt x="9500837" y="130570"/>
                    <a:pt x="9487914" y="159435"/>
                    <a:pt x="9487914" y="191316"/>
                  </a:cubicBezTo>
                  <a:cubicBezTo>
                    <a:pt x="9487914" y="255080"/>
                    <a:pt x="9539605" y="306771"/>
                    <a:pt x="9603369" y="306771"/>
                  </a:cubicBezTo>
                  <a:cubicBezTo>
                    <a:pt x="9667133" y="306771"/>
                    <a:pt x="9718824" y="255080"/>
                    <a:pt x="9718824" y="191316"/>
                  </a:cubicBezTo>
                  <a:cubicBezTo>
                    <a:pt x="9718824" y="159435"/>
                    <a:pt x="9705901" y="130570"/>
                    <a:pt x="9685008" y="109678"/>
                  </a:cubicBezTo>
                  <a:lnTo>
                    <a:pt x="9650417" y="86355"/>
                  </a:lnTo>
                  <a:lnTo>
                    <a:pt x="9650417" y="0"/>
                  </a:lnTo>
                  <a:lnTo>
                    <a:pt x="9986671" y="0"/>
                  </a:lnTo>
                  <a:lnTo>
                    <a:pt x="9986671" y="85961"/>
                  </a:lnTo>
                  <a:lnTo>
                    <a:pt x="9952080" y="109283"/>
                  </a:lnTo>
                  <a:cubicBezTo>
                    <a:pt x="9931187" y="130176"/>
                    <a:pt x="9918264" y="159040"/>
                    <a:pt x="9918264" y="190922"/>
                  </a:cubicBezTo>
                  <a:cubicBezTo>
                    <a:pt x="9918264" y="254686"/>
                    <a:pt x="9969955" y="306377"/>
                    <a:pt x="10033719" y="306377"/>
                  </a:cubicBezTo>
                  <a:cubicBezTo>
                    <a:pt x="10097483" y="306377"/>
                    <a:pt x="10149174" y="254686"/>
                    <a:pt x="10149174" y="190922"/>
                  </a:cubicBezTo>
                  <a:cubicBezTo>
                    <a:pt x="10149174" y="159040"/>
                    <a:pt x="10136251" y="130176"/>
                    <a:pt x="10115358" y="109283"/>
                  </a:cubicBezTo>
                  <a:lnTo>
                    <a:pt x="10080767" y="85961"/>
                  </a:lnTo>
                  <a:lnTo>
                    <a:pt x="10080767" y="0"/>
                  </a:lnTo>
                  <a:lnTo>
                    <a:pt x="10417021" y="0"/>
                  </a:lnTo>
                  <a:lnTo>
                    <a:pt x="10417021" y="85567"/>
                  </a:lnTo>
                  <a:lnTo>
                    <a:pt x="10382430" y="108889"/>
                  </a:lnTo>
                  <a:cubicBezTo>
                    <a:pt x="10361537" y="129782"/>
                    <a:pt x="10348614" y="158646"/>
                    <a:pt x="10348614" y="190528"/>
                  </a:cubicBezTo>
                  <a:cubicBezTo>
                    <a:pt x="10348614" y="254292"/>
                    <a:pt x="10400305" y="305983"/>
                    <a:pt x="10464069" y="305983"/>
                  </a:cubicBezTo>
                  <a:cubicBezTo>
                    <a:pt x="10527833" y="305983"/>
                    <a:pt x="10579524" y="254292"/>
                    <a:pt x="10579524" y="190528"/>
                  </a:cubicBezTo>
                  <a:cubicBezTo>
                    <a:pt x="10579524" y="158646"/>
                    <a:pt x="10566601" y="129782"/>
                    <a:pt x="10545708" y="108889"/>
                  </a:cubicBezTo>
                  <a:lnTo>
                    <a:pt x="10511117" y="85567"/>
                  </a:lnTo>
                  <a:lnTo>
                    <a:pt x="10511117" y="0"/>
                  </a:lnTo>
                  <a:lnTo>
                    <a:pt x="10847360" y="0"/>
                  </a:lnTo>
                  <a:lnTo>
                    <a:pt x="10847360" y="85173"/>
                  </a:lnTo>
                  <a:lnTo>
                    <a:pt x="10812769" y="108495"/>
                  </a:lnTo>
                  <a:cubicBezTo>
                    <a:pt x="10791876" y="129388"/>
                    <a:pt x="10778953" y="158252"/>
                    <a:pt x="10778953" y="190134"/>
                  </a:cubicBezTo>
                  <a:cubicBezTo>
                    <a:pt x="10778953" y="253898"/>
                    <a:pt x="10830644" y="305589"/>
                    <a:pt x="10894408" y="305589"/>
                  </a:cubicBezTo>
                  <a:cubicBezTo>
                    <a:pt x="10958172" y="305589"/>
                    <a:pt x="11009863" y="253898"/>
                    <a:pt x="11009863" y="190134"/>
                  </a:cubicBezTo>
                  <a:cubicBezTo>
                    <a:pt x="11009863" y="158252"/>
                    <a:pt x="10996940" y="129388"/>
                    <a:pt x="10976047" y="108495"/>
                  </a:cubicBezTo>
                  <a:lnTo>
                    <a:pt x="10941456" y="85173"/>
                  </a:lnTo>
                  <a:lnTo>
                    <a:pt x="10941456" y="0"/>
                  </a:lnTo>
                  <a:lnTo>
                    <a:pt x="11138544" y="0"/>
                  </a:lnTo>
                  <a:cubicBezTo>
                    <a:pt x="11347280" y="0"/>
                    <a:pt x="11516494" y="169215"/>
                    <a:pt x="11516494" y="377950"/>
                  </a:cubicBezTo>
                  <a:lnTo>
                    <a:pt x="11516494" y="5182589"/>
                  </a:lnTo>
                  <a:cubicBezTo>
                    <a:pt x="11516494" y="5391325"/>
                    <a:pt x="11347280" y="5560539"/>
                    <a:pt x="11138544" y="5560539"/>
                  </a:cubicBezTo>
                  <a:lnTo>
                    <a:pt x="377950" y="5560539"/>
                  </a:lnTo>
                  <a:cubicBezTo>
                    <a:pt x="169214" y="5560539"/>
                    <a:pt x="0" y="5391325"/>
                    <a:pt x="0" y="5182589"/>
                  </a:cubicBezTo>
                  <a:lnTo>
                    <a:pt x="0" y="377950"/>
                  </a:lnTo>
                  <a:cubicBezTo>
                    <a:pt x="0" y="169215"/>
                    <a:pt x="169214" y="0"/>
                    <a:pt x="3779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C124ABC-C240-1E0B-EFA3-825A6D983EF2}"/>
                </a:ext>
              </a:extLst>
            </p:cNvPr>
            <p:cNvCxnSpPr/>
            <p:nvPr/>
          </p:nvCxnSpPr>
          <p:spPr>
            <a:xfrm>
              <a:off x="374268" y="174106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487BC1E-D49A-ECCB-8D15-58CFC696BF1F}"/>
                </a:ext>
              </a:extLst>
            </p:cNvPr>
            <p:cNvCxnSpPr/>
            <p:nvPr/>
          </p:nvCxnSpPr>
          <p:spPr>
            <a:xfrm>
              <a:off x="374268" y="224151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703CD50-EEC2-1139-7135-6E7F0A92258D}"/>
                </a:ext>
              </a:extLst>
            </p:cNvPr>
            <p:cNvCxnSpPr/>
            <p:nvPr/>
          </p:nvCxnSpPr>
          <p:spPr>
            <a:xfrm>
              <a:off x="374268" y="274196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A0F168E0-E80F-B842-CE5A-818118D6946B}"/>
                </a:ext>
              </a:extLst>
            </p:cNvPr>
            <p:cNvCxnSpPr/>
            <p:nvPr/>
          </p:nvCxnSpPr>
          <p:spPr>
            <a:xfrm>
              <a:off x="374268" y="324241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5CDCF9C-EB6B-EE6D-5DE2-CC140DFD86C1}"/>
                </a:ext>
              </a:extLst>
            </p:cNvPr>
            <p:cNvCxnSpPr/>
            <p:nvPr/>
          </p:nvCxnSpPr>
          <p:spPr>
            <a:xfrm>
              <a:off x="374268" y="374286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D267796-7CA2-403E-5CDF-69B68BDAFB94}"/>
                </a:ext>
              </a:extLst>
            </p:cNvPr>
            <p:cNvCxnSpPr/>
            <p:nvPr/>
          </p:nvCxnSpPr>
          <p:spPr>
            <a:xfrm>
              <a:off x="374268" y="424331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2F9EBFD-3AE6-2134-D62C-6E13196D7946}"/>
                </a:ext>
              </a:extLst>
            </p:cNvPr>
            <p:cNvCxnSpPr/>
            <p:nvPr/>
          </p:nvCxnSpPr>
          <p:spPr>
            <a:xfrm>
              <a:off x="374268" y="474376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97D702D-C8CD-42F8-200B-52AC88B11E50}"/>
                </a:ext>
              </a:extLst>
            </p:cNvPr>
            <p:cNvCxnSpPr/>
            <p:nvPr/>
          </p:nvCxnSpPr>
          <p:spPr>
            <a:xfrm>
              <a:off x="374268" y="524421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67C1E2A-33C4-3ACD-375E-64C0BE27A33B}"/>
                </a:ext>
              </a:extLst>
            </p:cNvPr>
            <p:cNvCxnSpPr/>
            <p:nvPr/>
          </p:nvCxnSpPr>
          <p:spPr>
            <a:xfrm>
              <a:off x="374268" y="574466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1281516-82F7-0F9B-2A3E-D5CEAC04CCB1}"/>
                </a:ext>
              </a:extLst>
            </p:cNvPr>
            <p:cNvCxnSpPr/>
            <p:nvPr/>
          </p:nvCxnSpPr>
          <p:spPr>
            <a:xfrm>
              <a:off x="374268" y="624511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2F5390C-7624-FD89-CE03-040B2D2FD687}"/>
                </a:ext>
              </a:extLst>
            </p:cNvPr>
            <p:cNvCxnSpPr/>
            <p:nvPr/>
          </p:nvCxnSpPr>
          <p:spPr>
            <a:xfrm rot="5400000">
              <a:off x="-1277308" y="3991067"/>
              <a:ext cx="4500000" cy="0"/>
            </a:xfrm>
            <a:prstGeom prst="line">
              <a:avLst/>
            </a:prstGeom>
            <a:ln w="12700"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22DF6D4D-B247-71A7-E300-AAA27D70FF14}"/>
                </a:ext>
              </a:extLst>
            </p:cNvPr>
            <p:cNvCxnSpPr/>
            <p:nvPr/>
          </p:nvCxnSpPr>
          <p:spPr>
            <a:xfrm rot="5400000">
              <a:off x="-1311987" y="3986011"/>
              <a:ext cx="4489889" cy="0"/>
            </a:xfrm>
            <a:prstGeom prst="line">
              <a:avLst/>
            </a:prstGeom>
            <a:ln w="12700"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EE9F3D2-B710-7019-3F57-711265838198}"/>
              </a:ext>
            </a:extLst>
          </p:cNvPr>
          <p:cNvGrpSpPr/>
          <p:nvPr/>
        </p:nvGrpSpPr>
        <p:grpSpPr>
          <a:xfrm>
            <a:off x="4112778" y="1053056"/>
            <a:ext cx="3423969" cy="386022"/>
            <a:chOff x="3173809" y="156164"/>
            <a:chExt cx="2426890" cy="386022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31691E64-F117-51EA-F49D-9E3EC4856564}"/>
                </a:ext>
              </a:extLst>
            </p:cNvPr>
            <p:cNvSpPr/>
            <p:nvPr/>
          </p:nvSpPr>
          <p:spPr>
            <a:xfrm>
              <a:off x="3174792" y="156164"/>
              <a:ext cx="2425907" cy="376083"/>
            </a:xfrm>
            <a:prstGeom prst="roundRect">
              <a:avLst/>
            </a:prstGeom>
            <a:solidFill>
              <a:srgbClr val="FFF75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F0C297-ADE6-4F9E-5081-78A92242A62E}"/>
                </a:ext>
              </a:extLst>
            </p:cNvPr>
            <p:cNvSpPr txBox="1"/>
            <p:nvPr/>
          </p:nvSpPr>
          <p:spPr>
            <a:xfrm>
              <a:off x="3173809" y="172854"/>
              <a:ext cx="24259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#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시간대별 주문 건수와 매출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47B43AE-0E2D-E0CE-1FA1-A9091443EA71}"/>
              </a:ext>
            </a:extLst>
          </p:cNvPr>
          <p:cNvGrpSpPr/>
          <p:nvPr/>
        </p:nvGrpSpPr>
        <p:grpSpPr>
          <a:xfrm>
            <a:off x="972349" y="2379643"/>
            <a:ext cx="1332384" cy="662880"/>
            <a:chOff x="6790575" y="32587"/>
            <a:chExt cx="6373091" cy="2510358"/>
          </a:xfrm>
        </p:grpSpPr>
        <p:sp>
          <p:nvSpPr>
            <p:cNvPr id="21" name="모서리가 둥근 직사각형 4">
              <a:extLst>
                <a:ext uri="{FF2B5EF4-FFF2-40B4-BE49-F238E27FC236}">
                  <a16:creationId xmlns:a16="http://schemas.microsoft.com/office/drawing/2014/main" id="{B81428EC-5D9D-745D-C9B0-D09CA1E7B4BB}"/>
                </a:ext>
              </a:extLst>
            </p:cNvPr>
            <p:cNvSpPr/>
            <p:nvPr/>
          </p:nvSpPr>
          <p:spPr>
            <a:xfrm>
              <a:off x="6790575" y="448225"/>
              <a:ext cx="6373091" cy="2094720"/>
            </a:xfrm>
            <a:prstGeom prst="roundRect">
              <a:avLst/>
            </a:prstGeom>
            <a:solidFill>
              <a:schemeClr val="bg1">
                <a:lumMod val="65000"/>
                <a:alpha val="27000"/>
              </a:schemeClr>
            </a:solidFill>
            <a:ln w="190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모서리가 둥근 직사각형 5">
              <a:extLst>
                <a:ext uri="{FF2B5EF4-FFF2-40B4-BE49-F238E27FC236}">
                  <a16:creationId xmlns:a16="http://schemas.microsoft.com/office/drawing/2014/main" id="{24D3776D-ABCD-CB30-6592-1DE812B5E76B}"/>
                </a:ext>
              </a:extLst>
            </p:cNvPr>
            <p:cNvSpPr/>
            <p:nvPr/>
          </p:nvSpPr>
          <p:spPr>
            <a:xfrm>
              <a:off x="6790575" y="32587"/>
              <a:ext cx="6085125" cy="2510357"/>
            </a:xfrm>
            <a:custGeom>
              <a:avLst/>
              <a:gdLst>
                <a:gd name="connsiteX0" fmla="*/ 0 w 6095999"/>
                <a:gd name="connsiteY0" fmla="*/ 349127 h 2094720"/>
                <a:gd name="connsiteX1" fmla="*/ 349127 w 6095999"/>
                <a:gd name="connsiteY1" fmla="*/ 0 h 2094720"/>
                <a:gd name="connsiteX2" fmla="*/ 5746872 w 6095999"/>
                <a:gd name="connsiteY2" fmla="*/ 0 h 2094720"/>
                <a:gd name="connsiteX3" fmla="*/ 6095999 w 6095999"/>
                <a:gd name="connsiteY3" fmla="*/ 349127 h 2094720"/>
                <a:gd name="connsiteX4" fmla="*/ 6095999 w 6095999"/>
                <a:gd name="connsiteY4" fmla="*/ 1745593 h 2094720"/>
                <a:gd name="connsiteX5" fmla="*/ 5746872 w 6095999"/>
                <a:gd name="connsiteY5" fmla="*/ 2094720 h 2094720"/>
                <a:gd name="connsiteX6" fmla="*/ 349127 w 6095999"/>
                <a:gd name="connsiteY6" fmla="*/ 2094720 h 2094720"/>
                <a:gd name="connsiteX7" fmla="*/ 0 w 6095999"/>
                <a:gd name="connsiteY7" fmla="*/ 1745593 h 2094720"/>
                <a:gd name="connsiteX8" fmla="*/ 0 w 6095999"/>
                <a:gd name="connsiteY8" fmla="*/ 349127 h 2094720"/>
                <a:gd name="connsiteX0" fmla="*/ 0 w 6095999"/>
                <a:gd name="connsiteY0" fmla="*/ 626218 h 2371811"/>
                <a:gd name="connsiteX1" fmla="*/ 349127 w 6095999"/>
                <a:gd name="connsiteY1" fmla="*/ 277091 h 2371811"/>
                <a:gd name="connsiteX2" fmla="*/ 5691454 w 6095999"/>
                <a:gd name="connsiteY2" fmla="*/ 0 h 2371811"/>
                <a:gd name="connsiteX3" fmla="*/ 6095999 w 6095999"/>
                <a:gd name="connsiteY3" fmla="*/ 626218 h 2371811"/>
                <a:gd name="connsiteX4" fmla="*/ 6095999 w 6095999"/>
                <a:gd name="connsiteY4" fmla="*/ 2022684 h 2371811"/>
                <a:gd name="connsiteX5" fmla="*/ 5746872 w 6095999"/>
                <a:gd name="connsiteY5" fmla="*/ 2371811 h 2371811"/>
                <a:gd name="connsiteX6" fmla="*/ 349127 w 6095999"/>
                <a:gd name="connsiteY6" fmla="*/ 2371811 h 2371811"/>
                <a:gd name="connsiteX7" fmla="*/ 0 w 6095999"/>
                <a:gd name="connsiteY7" fmla="*/ 2022684 h 2371811"/>
                <a:gd name="connsiteX8" fmla="*/ 0 w 6095999"/>
                <a:gd name="connsiteY8" fmla="*/ 626218 h 2371811"/>
                <a:gd name="connsiteX0" fmla="*/ 0 w 6095999"/>
                <a:gd name="connsiteY0" fmla="*/ 626218 h 2371811"/>
                <a:gd name="connsiteX1" fmla="*/ 349127 w 6095999"/>
                <a:gd name="connsiteY1" fmla="*/ 277091 h 2371811"/>
                <a:gd name="connsiteX2" fmla="*/ 5691454 w 6095999"/>
                <a:gd name="connsiteY2" fmla="*/ 0 h 2371811"/>
                <a:gd name="connsiteX3" fmla="*/ 6049817 w 6095999"/>
                <a:gd name="connsiteY3" fmla="*/ 192109 h 2371811"/>
                <a:gd name="connsiteX4" fmla="*/ 6095999 w 6095999"/>
                <a:gd name="connsiteY4" fmla="*/ 2022684 h 2371811"/>
                <a:gd name="connsiteX5" fmla="*/ 5746872 w 6095999"/>
                <a:gd name="connsiteY5" fmla="*/ 2371811 h 2371811"/>
                <a:gd name="connsiteX6" fmla="*/ 349127 w 6095999"/>
                <a:gd name="connsiteY6" fmla="*/ 2371811 h 2371811"/>
                <a:gd name="connsiteX7" fmla="*/ 0 w 6095999"/>
                <a:gd name="connsiteY7" fmla="*/ 2022684 h 2371811"/>
                <a:gd name="connsiteX8" fmla="*/ 0 w 6095999"/>
                <a:gd name="connsiteY8" fmla="*/ 626218 h 2371811"/>
                <a:gd name="connsiteX0" fmla="*/ 0 w 6095999"/>
                <a:gd name="connsiteY0" fmla="*/ 764764 h 2510357"/>
                <a:gd name="connsiteX1" fmla="*/ 349127 w 6095999"/>
                <a:gd name="connsiteY1" fmla="*/ 415637 h 2510357"/>
                <a:gd name="connsiteX2" fmla="*/ 5654508 w 6095999"/>
                <a:gd name="connsiteY2" fmla="*/ 0 h 2510357"/>
                <a:gd name="connsiteX3" fmla="*/ 6049817 w 6095999"/>
                <a:gd name="connsiteY3" fmla="*/ 330655 h 2510357"/>
                <a:gd name="connsiteX4" fmla="*/ 6095999 w 6095999"/>
                <a:gd name="connsiteY4" fmla="*/ 2161230 h 2510357"/>
                <a:gd name="connsiteX5" fmla="*/ 5746872 w 6095999"/>
                <a:gd name="connsiteY5" fmla="*/ 2510357 h 2510357"/>
                <a:gd name="connsiteX6" fmla="*/ 349127 w 6095999"/>
                <a:gd name="connsiteY6" fmla="*/ 2510357 h 2510357"/>
                <a:gd name="connsiteX7" fmla="*/ 0 w 6095999"/>
                <a:gd name="connsiteY7" fmla="*/ 2161230 h 2510357"/>
                <a:gd name="connsiteX8" fmla="*/ 0 w 6095999"/>
                <a:gd name="connsiteY8" fmla="*/ 764764 h 2510357"/>
                <a:gd name="connsiteX0" fmla="*/ 0 w 6095999"/>
                <a:gd name="connsiteY0" fmla="*/ 764764 h 2510357"/>
                <a:gd name="connsiteX1" fmla="*/ 349127 w 6095999"/>
                <a:gd name="connsiteY1" fmla="*/ 415637 h 2510357"/>
                <a:gd name="connsiteX2" fmla="*/ 5654508 w 6095999"/>
                <a:gd name="connsiteY2" fmla="*/ 0 h 2510357"/>
                <a:gd name="connsiteX3" fmla="*/ 6012871 w 6095999"/>
                <a:gd name="connsiteY3" fmla="*/ 238292 h 2510357"/>
                <a:gd name="connsiteX4" fmla="*/ 6095999 w 6095999"/>
                <a:gd name="connsiteY4" fmla="*/ 2161230 h 2510357"/>
                <a:gd name="connsiteX5" fmla="*/ 5746872 w 6095999"/>
                <a:gd name="connsiteY5" fmla="*/ 2510357 h 2510357"/>
                <a:gd name="connsiteX6" fmla="*/ 349127 w 6095999"/>
                <a:gd name="connsiteY6" fmla="*/ 2510357 h 2510357"/>
                <a:gd name="connsiteX7" fmla="*/ 0 w 6095999"/>
                <a:gd name="connsiteY7" fmla="*/ 2161230 h 2510357"/>
                <a:gd name="connsiteX8" fmla="*/ 0 w 6095999"/>
                <a:gd name="connsiteY8" fmla="*/ 764764 h 2510357"/>
                <a:gd name="connsiteX0" fmla="*/ 0 w 6095999"/>
                <a:gd name="connsiteY0" fmla="*/ 764764 h 2510357"/>
                <a:gd name="connsiteX1" fmla="*/ 349127 w 6095999"/>
                <a:gd name="connsiteY1" fmla="*/ 415637 h 2510357"/>
                <a:gd name="connsiteX2" fmla="*/ 5654508 w 6095999"/>
                <a:gd name="connsiteY2" fmla="*/ 0 h 2510357"/>
                <a:gd name="connsiteX3" fmla="*/ 6012871 w 6095999"/>
                <a:gd name="connsiteY3" fmla="*/ 238292 h 2510357"/>
                <a:gd name="connsiteX4" fmla="*/ 6095999 w 6095999"/>
                <a:gd name="connsiteY4" fmla="*/ 2161230 h 2510357"/>
                <a:gd name="connsiteX5" fmla="*/ 5746872 w 6095999"/>
                <a:gd name="connsiteY5" fmla="*/ 2510357 h 2510357"/>
                <a:gd name="connsiteX6" fmla="*/ 349127 w 6095999"/>
                <a:gd name="connsiteY6" fmla="*/ 2510357 h 2510357"/>
                <a:gd name="connsiteX7" fmla="*/ 0 w 6095999"/>
                <a:gd name="connsiteY7" fmla="*/ 2161230 h 2510357"/>
                <a:gd name="connsiteX8" fmla="*/ 0 w 6095999"/>
                <a:gd name="connsiteY8" fmla="*/ 764764 h 2510357"/>
                <a:gd name="connsiteX0" fmla="*/ 0 w 6095999"/>
                <a:gd name="connsiteY0" fmla="*/ 764764 h 2510357"/>
                <a:gd name="connsiteX1" fmla="*/ 349127 w 6095999"/>
                <a:gd name="connsiteY1" fmla="*/ 415637 h 2510357"/>
                <a:gd name="connsiteX2" fmla="*/ 5654508 w 6095999"/>
                <a:gd name="connsiteY2" fmla="*/ 0 h 2510357"/>
                <a:gd name="connsiteX3" fmla="*/ 6012871 w 6095999"/>
                <a:gd name="connsiteY3" fmla="*/ 238292 h 2510357"/>
                <a:gd name="connsiteX4" fmla="*/ 6095999 w 6095999"/>
                <a:gd name="connsiteY4" fmla="*/ 2161230 h 2510357"/>
                <a:gd name="connsiteX5" fmla="*/ 5746872 w 6095999"/>
                <a:gd name="connsiteY5" fmla="*/ 2510357 h 2510357"/>
                <a:gd name="connsiteX6" fmla="*/ 349127 w 6095999"/>
                <a:gd name="connsiteY6" fmla="*/ 2510357 h 2510357"/>
                <a:gd name="connsiteX7" fmla="*/ 0 w 6095999"/>
                <a:gd name="connsiteY7" fmla="*/ 2161230 h 2510357"/>
                <a:gd name="connsiteX8" fmla="*/ 0 w 6095999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746872 w 6077526"/>
                <a:gd name="connsiteY5" fmla="*/ 2510357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765345 w 6077526"/>
                <a:gd name="connsiteY5" fmla="*/ 2168611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839236 w 6077526"/>
                <a:gd name="connsiteY5" fmla="*/ 2159375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839236 w 6077526"/>
                <a:gd name="connsiteY5" fmla="*/ 2159375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839236 w 6077526"/>
                <a:gd name="connsiteY5" fmla="*/ 2159375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839236 w 6077526"/>
                <a:gd name="connsiteY5" fmla="*/ 2159375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612"/>
                <a:gd name="connsiteY0" fmla="*/ 764764 h 2510357"/>
                <a:gd name="connsiteX1" fmla="*/ 349127 w 6077612"/>
                <a:gd name="connsiteY1" fmla="*/ 415637 h 2510357"/>
                <a:gd name="connsiteX2" fmla="*/ 5654508 w 6077612"/>
                <a:gd name="connsiteY2" fmla="*/ 0 h 2510357"/>
                <a:gd name="connsiteX3" fmla="*/ 6012871 w 6077612"/>
                <a:gd name="connsiteY3" fmla="*/ 238292 h 2510357"/>
                <a:gd name="connsiteX4" fmla="*/ 6077526 w 6077612"/>
                <a:gd name="connsiteY4" fmla="*/ 1810249 h 2510357"/>
                <a:gd name="connsiteX5" fmla="*/ 5894654 w 6077612"/>
                <a:gd name="connsiteY5" fmla="*/ 2131666 h 2510357"/>
                <a:gd name="connsiteX6" fmla="*/ 349127 w 6077612"/>
                <a:gd name="connsiteY6" fmla="*/ 2510357 h 2510357"/>
                <a:gd name="connsiteX7" fmla="*/ 0 w 6077612"/>
                <a:gd name="connsiteY7" fmla="*/ 2161230 h 2510357"/>
                <a:gd name="connsiteX8" fmla="*/ 0 w 6077612"/>
                <a:gd name="connsiteY8" fmla="*/ 764764 h 2510357"/>
                <a:gd name="connsiteX0" fmla="*/ 0 w 6077612"/>
                <a:gd name="connsiteY0" fmla="*/ 764764 h 2510357"/>
                <a:gd name="connsiteX1" fmla="*/ 349127 w 6077612"/>
                <a:gd name="connsiteY1" fmla="*/ 415637 h 2510357"/>
                <a:gd name="connsiteX2" fmla="*/ 5654508 w 6077612"/>
                <a:gd name="connsiteY2" fmla="*/ 0 h 2510357"/>
                <a:gd name="connsiteX3" fmla="*/ 6012871 w 6077612"/>
                <a:gd name="connsiteY3" fmla="*/ 238292 h 2510357"/>
                <a:gd name="connsiteX4" fmla="*/ 6077526 w 6077612"/>
                <a:gd name="connsiteY4" fmla="*/ 1607049 h 2510357"/>
                <a:gd name="connsiteX5" fmla="*/ 5894654 w 6077612"/>
                <a:gd name="connsiteY5" fmla="*/ 2131666 h 2510357"/>
                <a:gd name="connsiteX6" fmla="*/ 349127 w 6077612"/>
                <a:gd name="connsiteY6" fmla="*/ 2510357 h 2510357"/>
                <a:gd name="connsiteX7" fmla="*/ 0 w 6077612"/>
                <a:gd name="connsiteY7" fmla="*/ 2161230 h 2510357"/>
                <a:gd name="connsiteX8" fmla="*/ 0 w 6077612"/>
                <a:gd name="connsiteY8" fmla="*/ 764764 h 2510357"/>
                <a:gd name="connsiteX0" fmla="*/ 0 w 6085125"/>
                <a:gd name="connsiteY0" fmla="*/ 764764 h 2510357"/>
                <a:gd name="connsiteX1" fmla="*/ 349127 w 6085125"/>
                <a:gd name="connsiteY1" fmla="*/ 415637 h 2510357"/>
                <a:gd name="connsiteX2" fmla="*/ 5654508 w 6085125"/>
                <a:gd name="connsiteY2" fmla="*/ 0 h 2510357"/>
                <a:gd name="connsiteX3" fmla="*/ 6012871 w 6085125"/>
                <a:gd name="connsiteY3" fmla="*/ 238292 h 2510357"/>
                <a:gd name="connsiteX4" fmla="*/ 6077526 w 6085125"/>
                <a:gd name="connsiteY4" fmla="*/ 1607049 h 2510357"/>
                <a:gd name="connsiteX5" fmla="*/ 5940836 w 6085125"/>
                <a:gd name="connsiteY5" fmla="*/ 2048539 h 2510357"/>
                <a:gd name="connsiteX6" fmla="*/ 349127 w 6085125"/>
                <a:gd name="connsiteY6" fmla="*/ 2510357 h 2510357"/>
                <a:gd name="connsiteX7" fmla="*/ 0 w 6085125"/>
                <a:gd name="connsiteY7" fmla="*/ 2161230 h 2510357"/>
                <a:gd name="connsiteX8" fmla="*/ 0 w 6085125"/>
                <a:gd name="connsiteY8" fmla="*/ 764764 h 2510357"/>
                <a:gd name="connsiteX0" fmla="*/ 0 w 6085125"/>
                <a:gd name="connsiteY0" fmla="*/ 764764 h 2510357"/>
                <a:gd name="connsiteX1" fmla="*/ 349127 w 6085125"/>
                <a:gd name="connsiteY1" fmla="*/ 415637 h 2510357"/>
                <a:gd name="connsiteX2" fmla="*/ 5654508 w 6085125"/>
                <a:gd name="connsiteY2" fmla="*/ 0 h 2510357"/>
                <a:gd name="connsiteX3" fmla="*/ 6012871 w 6085125"/>
                <a:gd name="connsiteY3" fmla="*/ 238292 h 2510357"/>
                <a:gd name="connsiteX4" fmla="*/ 6077526 w 6085125"/>
                <a:gd name="connsiteY4" fmla="*/ 1607049 h 2510357"/>
                <a:gd name="connsiteX5" fmla="*/ 5940836 w 6085125"/>
                <a:gd name="connsiteY5" fmla="*/ 2048539 h 2510357"/>
                <a:gd name="connsiteX6" fmla="*/ 349127 w 6085125"/>
                <a:gd name="connsiteY6" fmla="*/ 2510357 h 2510357"/>
                <a:gd name="connsiteX7" fmla="*/ 0 w 6085125"/>
                <a:gd name="connsiteY7" fmla="*/ 2161230 h 2510357"/>
                <a:gd name="connsiteX8" fmla="*/ 0 w 6085125"/>
                <a:gd name="connsiteY8" fmla="*/ 764764 h 25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85125" h="2510357">
                  <a:moveTo>
                    <a:pt x="0" y="764764"/>
                  </a:moveTo>
                  <a:cubicBezTo>
                    <a:pt x="0" y="571946"/>
                    <a:pt x="156309" y="415637"/>
                    <a:pt x="349127" y="415637"/>
                  </a:cubicBezTo>
                  <a:cubicBezTo>
                    <a:pt x="2148375" y="415637"/>
                    <a:pt x="3559697" y="267854"/>
                    <a:pt x="5654508" y="0"/>
                  </a:cubicBezTo>
                  <a:cubicBezTo>
                    <a:pt x="5847326" y="0"/>
                    <a:pt x="6012871" y="45474"/>
                    <a:pt x="6012871" y="238292"/>
                  </a:cubicBezTo>
                  <a:lnTo>
                    <a:pt x="6077526" y="1607049"/>
                  </a:lnTo>
                  <a:cubicBezTo>
                    <a:pt x="6077526" y="1799867"/>
                    <a:pt x="6133654" y="2048539"/>
                    <a:pt x="5940836" y="2048539"/>
                  </a:cubicBezTo>
                  <a:cubicBezTo>
                    <a:pt x="4058461" y="2341024"/>
                    <a:pt x="2213030" y="2356418"/>
                    <a:pt x="349127" y="2510357"/>
                  </a:cubicBezTo>
                  <a:cubicBezTo>
                    <a:pt x="156309" y="2510357"/>
                    <a:pt x="0" y="2354048"/>
                    <a:pt x="0" y="2161230"/>
                  </a:cubicBezTo>
                  <a:lnTo>
                    <a:pt x="0" y="7647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</a:gsLst>
              <a:lin ang="19800000" scaled="0"/>
            </a:gradFill>
            <a:ln w="190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모서리가 둥근 직사각형 5">
              <a:extLst>
                <a:ext uri="{FF2B5EF4-FFF2-40B4-BE49-F238E27FC236}">
                  <a16:creationId xmlns:a16="http://schemas.microsoft.com/office/drawing/2014/main" id="{46D94BCC-1E91-5613-219E-7BD722163690}"/>
                </a:ext>
              </a:extLst>
            </p:cNvPr>
            <p:cNvSpPr/>
            <p:nvPr/>
          </p:nvSpPr>
          <p:spPr>
            <a:xfrm>
              <a:off x="7005142" y="227124"/>
              <a:ext cx="5655989" cy="2121281"/>
            </a:xfrm>
            <a:custGeom>
              <a:avLst/>
              <a:gdLst>
                <a:gd name="connsiteX0" fmla="*/ 0 w 6095999"/>
                <a:gd name="connsiteY0" fmla="*/ 349127 h 2094720"/>
                <a:gd name="connsiteX1" fmla="*/ 349127 w 6095999"/>
                <a:gd name="connsiteY1" fmla="*/ 0 h 2094720"/>
                <a:gd name="connsiteX2" fmla="*/ 5746872 w 6095999"/>
                <a:gd name="connsiteY2" fmla="*/ 0 h 2094720"/>
                <a:gd name="connsiteX3" fmla="*/ 6095999 w 6095999"/>
                <a:gd name="connsiteY3" fmla="*/ 349127 h 2094720"/>
                <a:gd name="connsiteX4" fmla="*/ 6095999 w 6095999"/>
                <a:gd name="connsiteY4" fmla="*/ 1745593 h 2094720"/>
                <a:gd name="connsiteX5" fmla="*/ 5746872 w 6095999"/>
                <a:gd name="connsiteY5" fmla="*/ 2094720 h 2094720"/>
                <a:gd name="connsiteX6" fmla="*/ 349127 w 6095999"/>
                <a:gd name="connsiteY6" fmla="*/ 2094720 h 2094720"/>
                <a:gd name="connsiteX7" fmla="*/ 0 w 6095999"/>
                <a:gd name="connsiteY7" fmla="*/ 1745593 h 2094720"/>
                <a:gd name="connsiteX8" fmla="*/ 0 w 6095999"/>
                <a:gd name="connsiteY8" fmla="*/ 349127 h 2094720"/>
                <a:gd name="connsiteX0" fmla="*/ 0 w 6095999"/>
                <a:gd name="connsiteY0" fmla="*/ 626218 h 2371811"/>
                <a:gd name="connsiteX1" fmla="*/ 349127 w 6095999"/>
                <a:gd name="connsiteY1" fmla="*/ 277091 h 2371811"/>
                <a:gd name="connsiteX2" fmla="*/ 5691454 w 6095999"/>
                <a:gd name="connsiteY2" fmla="*/ 0 h 2371811"/>
                <a:gd name="connsiteX3" fmla="*/ 6095999 w 6095999"/>
                <a:gd name="connsiteY3" fmla="*/ 626218 h 2371811"/>
                <a:gd name="connsiteX4" fmla="*/ 6095999 w 6095999"/>
                <a:gd name="connsiteY4" fmla="*/ 2022684 h 2371811"/>
                <a:gd name="connsiteX5" fmla="*/ 5746872 w 6095999"/>
                <a:gd name="connsiteY5" fmla="*/ 2371811 h 2371811"/>
                <a:gd name="connsiteX6" fmla="*/ 349127 w 6095999"/>
                <a:gd name="connsiteY6" fmla="*/ 2371811 h 2371811"/>
                <a:gd name="connsiteX7" fmla="*/ 0 w 6095999"/>
                <a:gd name="connsiteY7" fmla="*/ 2022684 h 2371811"/>
                <a:gd name="connsiteX8" fmla="*/ 0 w 6095999"/>
                <a:gd name="connsiteY8" fmla="*/ 626218 h 2371811"/>
                <a:gd name="connsiteX0" fmla="*/ 0 w 6095999"/>
                <a:gd name="connsiteY0" fmla="*/ 626218 h 2371811"/>
                <a:gd name="connsiteX1" fmla="*/ 349127 w 6095999"/>
                <a:gd name="connsiteY1" fmla="*/ 277091 h 2371811"/>
                <a:gd name="connsiteX2" fmla="*/ 5691454 w 6095999"/>
                <a:gd name="connsiteY2" fmla="*/ 0 h 2371811"/>
                <a:gd name="connsiteX3" fmla="*/ 6049817 w 6095999"/>
                <a:gd name="connsiteY3" fmla="*/ 192109 h 2371811"/>
                <a:gd name="connsiteX4" fmla="*/ 6095999 w 6095999"/>
                <a:gd name="connsiteY4" fmla="*/ 2022684 h 2371811"/>
                <a:gd name="connsiteX5" fmla="*/ 5746872 w 6095999"/>
                <a:gd name="connsiteY5" fmla="*/ 2371811 h 2371811"/>
                <a:gd name="connsiteX6" fmla="*/ 349127 w 6095999"/>
                <a:gd name="connsiteY6" fmla="*/ 2371811 h 2371811"/>
                <a:gd name="connsiteX7" fmla="*/ 0 w 6095999"/>
                <a:gd name="connsiteY7" fmla="*/ 2022684 h 2371811"/>
                <a:gd name="connsiteX8" fmla="*/ 0 w 6095999"/>
                <a:gd name="connsiteY8" fmla="*/ 626218 h 2371811"/>
                <a:gd name="connsiteX0" fmla="*/ 0 w 6095999"/>
                <a:gd name="connsiteY0" fmla="*/ 764764 h 2510357"/>
                <a:gd name="connsiteX1" fmla="*/ 349127 w 6095999"/>
                <a:gd name="connsiteY1" fmla="*/ 415637 h 2510357"/>
                <a:gd name="connsiteX2" fmla="*/ 5654508 w 6095999"/>
                <a:gd name="connsiteY2" fmla="*/ 0 h 2510357"/>
                <a:gd name="connsiteX3" fmla="*/ 6049817 w 6095999"/>
                <a:gd name="connsiteY3" fmla="*/ 330655 h 2510357"/>
                <a:gd name="connsiteX4" fmla="*/ 6095999 w 6095999"/>
                <a:gd name="connsiteY4" fmla="*/ 2161230 h 2510357"/>
                <a:gd name="connsiteX5" fmla="*/ 5746872 w 6095999"/>
                <a:gd name="connsiteY5" fmla="*/ 2510357 h 2510357"/>
                <a:gd name="connsiteX6" fmla="*/ 349127 w 6095999"/>
                <a:gd name="connsiteY6" fmla="*/ 2510357 h 2510357"/>
                <a:gd name="connsiteX7" fmla="*/ 0 w 6095999"/>
                <a:gd name="connsiteY7" fmla="*/ 2161230 h 2510357"/>
                <a:gd name="connsiteX8" fmla="*/ 0 w 6095999"/>
                <a:gd name="connsiteY8" fmla="*/ 764764 h 2510357"/>
                <a:gd name="connsiteX0" fmla="*/ 0 w 6095999"/>
                <a:gd name="connsiteY0" fmla="*/ 764764 h 2510357"/>
                <a:gd name="connsiteX1" fmla="*/ 349127 w 6095999"/>
                <a:gd name="connsiteY1" fmla="*/ 415637 h 2510357"/>
                <a:gd name="connsiteX2" fmla="*/ 5654508 w 6095999"/>
                <a:gd name="connsiteY2" fmla="*/ 0 h 2510357"/>
                <a:gd name="connsiteX3" fmla="*/ 6012871 w 6095999"/>
                <a:gd name="connsiteY3" fmla="*/ 238292 h 2510357"/>
                <a:gd name="connsiteX4" fmla="*/ 6095999 w 6095999"/>
                <a:gd name="connsiteY4" fmla="*/ 2161230 h 2510357"/>
                <a:gd name="connsiteX5" fmla="*/ 5746872 w 6095999"/>
                <a:gd name="connsiteY5" fmla="*/ 2510357 h 2510357"/>
                <a:gd name="connsiteX6" fmla="*/ 349127 w 6095999"/>
                <a:gd name="connsiteY6" fmla="*/ 2510357 h 2510357"/>
                <a:gd name="connsiteX7" fmla="*/ 0 w 6095999"/>
                <a:gd name="connsiteY7" fmla="*/ 2161230 h 2510357"/>
                <a:gd name="connsiteX8" fmla="*/ 0 w 6095999"/>
                <a:gd name="connsiteY8" fmla="*/ 764764 h 2510357"/>
                <a:gd name="connsiteX0" fmla="*/ 0 w 6095999"/>
                <a:gd name="connsiteY0" fmla="*/ 764764 h 2510357"/>
                <a:gd name="connsiteX1" fmla="*/ 349127 w 6095999"/>
                <a:gd name="connsiteY1" fmla="*/ 415637 h 2510357"/>
                <a:gd name="connsiteX2" fmla="*/ 5654508 w 6095999"/>
                <a:gd name="connsiteY2" fmla="*/ 0 h 2510357"/>
                <a:gd name="connsiteX3" fmla="*/ 6012871 w 6095999"/>
                <a:gd name="connsiteY3" fmla="*/ 238292 h 2510357"/>
                <a:gd name="connsiteX4" fmla="*/ 6095999 w 6095999"/>
                <a:gd name="connsiteY4" fmla="*/ 2161230 h 2510357"/>
                <a:gd name="connsiteX5" fmla="*/ 5746872 w 6095999"/>
                <a:gd name="connsiteY5" fmla="*/ 2510357 h 2510357"/>
                <a:gd name="connsiteX6" fmla="*/ 349127 w 6095999"/>
                <a:gd name="connsiteY6" fmla="*/ 2510357 h 2510357"/>
                <a:gd name="connsiteX7" fmla="*/ 0 w 6095999"/>
                <a:gd name="connsiteY7" fmla="*/ 2161230 h 2510357"/>
                <a:gd name="connsiteX8" fmla="*/ 0 w 6095999"/>
                <a:gd name="connsiteY8" fmla="*/ 764764 h 2510357"/>
                <a:gd name="connsiteX0" fmla="*/ 0 w 6095999"/>
                <a:gd name="connsiteY0" fmla="*/ 764764 h 2510357"/>
                <a:gd name="connsiteX1" fmla="*/ 349127 w 6095999"/>
                <a:gd name="connsiteY1" fmla="*/ 415637 h 2510357"/>
                <a:gd name="connsiteX2" fmla="*/ 5654508 w 6095999"/>
                <a:gd name="connsiteY2" fmla="*/ 0 h 2510357"/>
                <a:gd name="connsiteX3" fmla="*/ 6012871 w 6095999"/>
                <a:gd name="connsiteY3" fmla="*/ 238292 h 2510357"/>
                <a:gd name="connsiteX4" fmla="*/ 6095999 w 6095999"/>
                <a:gd name="connsiteY4" fmla="*/ 2161230 h 2510357"/>
                <a:gd name="connsiteX5" fmla="*/ 5746872 w 6095999"/>
                <a:gd name="connsiteY5" fmla="*/ 2510357 h 2510357"/>
                <a:gd name="connsiteX6" fmla="*/ 349127 w 6095999"/>
                <a:gd name="connsiteY6" fmla="*/ 2510357 h 2510357"/>
                <a:gd name="connsiteX7" fmla="*/ 0 w 6095999"/>
                <a:gd name="connsiteY7" fmla="*/ 2161230 h 2510357"/>
                <a:gd name="connsiteX8" fmla="*/ 0 w 6095999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746872 w 6077526"/>
                <a:gd name="connsiteY5" fmla="*/ 2510357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765345 w 6077526"/>
                <a:gd name="connsiteY5" fmla="*/ 2168611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839236 w 6077526"/>
                <a:gd name="connsiteY5" fmla="*/ 2159375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839236 w 6077526"/>
                <a:gd name="connsiteY5" fmla="*/ 2159375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839236 w 6077526"/>
                <a:gd name="connsiteY5" fmla="*/ 2159375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526"/>
                <a:gd name="connsiteY0" fmla="*/ 764764 h 2510357"/>
                <a:gd name="connsiteX1" fmla="*/ 349127 w 6077526"/>
                <a:gd name="connsiteY1" fmla="*/ 415637 h 2510357"/>
                <a:gd name="connsiteX2" fmla="*/ 5654508 w 6077526"/>
                <a:gd name="connsiteY2" fmla="*/ 0 h 2510357"/>
                <a:gd name="connsiteX3" fmla="*/ 6012871 w 6077526"/>
                <a:gd name="connsiteY3" fmla="*/ 238292 h 2510357"/>
                <a:gd name="connsiteX4" fmla="*/ 6077526 w 6077526"/>
                <a:gd name="connsiteY4" fmla="*/ 1810249 h 2510357"/>
                <a:gd name="connsiteX5" fmla="*/ 5839236 w 6077526"/>
                <a:gd name="connsiteY5" fmla="*/ 2159375 h 2510357"/>
                <a:gd name="connsiteX6" fmla="*/ 349127 w 6077526"/>
                <a:gd name="connsiteY6" fmla="*/ 2510357 h 2510357"/>
                <a:gd name="connsiteX7" fmla="*/ 0 w 6077526"/>
                <a:gd name="connsiteY7" fmla="*/ 2161230 h 2510357"/>
                <a:gd name="connsiteX8" fmla="*/ 0 w 6077526"/>
                <a:gd name="connsiteY8" fmla="*/ 764764 h 2510357"/>
                <a:gd name="connsiteX0" fmla="*/ 0 w 6077612"/>
                <a:gd name="connsiteY0" fmla="*/ 764764 h 2510357"/>
                <a:gd name="connsiteX1" fmla="*/ 349127 w 6077612"/>
                <a:gd name="connsiteY1" fmla="*/ 415637 h 2510357"/>
                <a:gd name="connsiteX2" fmla="*/ 5654508 w 6077612"/>
                <a:gd name="connsiteY2" fmla="*/ 0 h 2510357"/>
                <a:gd name="connsiteX3" fmla="*/ 6012871 w 6077612"/>
                <a:gd name="connsiteY3" fmla="*/ 238292 h 2510357"/>
                <a:gd name="connsiteX4" fmla="*/ 6077526 w 6077612"/>
                <a:gd name="connsiteY4" fmla="*/ 1810249 h 2510357"/>
                <a:gd name="connsiteX5" fmla="*/ 5894654 w 6077612"/>
                <a:gd name="connsiteY5" fmla="*/ 2131666 h 2510357"/>
                <a:gd name="connsiteX6" fmla="*/ 349127 w 6077612"/>
                <a:gd name="connsiteY6" fmla="*/ 2510357 h 2510357"/>
                <a:gd name="connsiteX7" fmla="*/ 0 w 6077612"/>
                <a:gd name="connsiteY7" fmla="*/ 2161230 h 2510357"/>
                <a:gd name="connsiteX8" fmla="*/ 0 w 6077612"/>
                <a:gd name="connsiteY8" fmla="*/ 764764 h 2510357"/>
                <a:gd name="connsiteX0" fmla="*/ 0 w 6077612"/>
                <a:gd name="connsiteY0" fmla="*/ 764764 h 2510357"/>
                <a:gd name="connsiteX1" fmla="*/ 349127 w 6077612"/>
                <a:gd name="connsiteY1" fmla="*/ 415637 h 2510357"/>
                <a:gd name="connsiteX2" fmla="*/ 5654508 w 6077612"/>
                <a:gd name="connsiteY2" fmla="*/ 0 h 2510357"/>
                <a:gd name="connsiteX3" fmla="*/ 6012871 w 6077612"/>
                <a:gd name="connsiteY3" fmla="*/ 238292 h 2510357"/>
                <a:gd name="connsiteX4" fmla="*/ 6077526 w 6077612"/>
                <a:gd name="connsiteY4" fmla="*/ 1607049 h 2510357"/>
                <a:gd name="connsiteX5" fmla="*/ 5894654 w 6077612"/>
                <a:gd name="connsiteY5" fmla="*/ 2131666 h 2510357"/>
                <a:gd name="connsiteX6" fmla="*/ 349127 w 6077612"/>
                <a:gd name="connsiteY6" fmla="*/ 2510357 h 2510357"/>
                <a:gd name="connsiteX7" fmla="*/ 0 w 6077612"/>
                <a:gd name="connsiteY7" fmla="*/ 2161230 h 2510357"/>
                <a:gd name="connsiteX8" fmla="*/ 0 w 6077612"/>
                <a:gd name="connsiteY8" fmla="*/ 764764 h 2510357"/>
                <a:gd name="connsiteX0" fmla="*/ 0 w 6085125"/>
                <a:gd name="connsiteY0" fmla="*/ 764764 h 2510357"/>
                <a:gd name="connsiteX1" fmla="*/ 349127 w 6085125"/>
                <a:gd name="connsiteY1" fmla="*/ 415637 h 2510357"/>
                <a:gd name="connsiteX2" fmla="*/ 5654508 w 6085125"/>
                <a:gd name="connsiteY2" fmla="*/ 0 h 2510357"/>
                <a:gd name="connsiteX3" fmla="*/ 6012871 w 6085125"/>
                <a:gd name="connsiteY3" fmla="*/ 238292 h 2510357"/>
                <a:gd name="connsiteX4" fmla="*/ 6077526 w 6085125"/>
                <a:gd name="connsiteY4" fmla="*/ 1607049 h 2510357"/>
                <a:gd name="connsiteX5" fmla="*/ 5940836 w 6085125"/>
                <a:gd name="connsiteY5" fmla="*/ 2048539 h 2510357"/>
                <a:gd name="connsiteX6" fmla="*/ 349127 w 6085125"/>
                <a:gd name="connsiteY6" fmla="*/ 2510357 h 2510357"/>
                <a:gd name="connsiteX7" fmla="*/ 0 w 6085125"/>
                <a:gd name="connsiteY7" fmla="*/ 2161230 h 2510357"/>
                <a:gd name="connsiteX8" fmla="*/ 0 w 6085125"/>
                <a:gd name="connsiteY8" fmla="*/ 764764 h 2510357"/>
                <a:gd name="connsiteX0" fmla="*/ 0 w 6085125"/>
                <a:gd name="connsiteY0" fmla="*/ 764764 h 2510357"/>
                <a:gd name="connsiteX1" fmla="*/ 349127 w 6085125"/>
                <a:gd name="connsiteY1" fmla="*/ 415637 h 2510357"/>
                <a:gd name="connsiteX2" fmla="*/ 5654508 w 6085125"/>
                <a:gd name="connsiteY2" fmla="*/ 0 h 2510357"/>
                <a:gd name="connsiteX3" fmla="*/ 6012871 w 6085125"/>
                <a:gd name="connsiteY3" fmla="*/ 238292 h 2510357"/>
                <a:gd name="connsiteX4" fmla="*/ 6077526 w 6085125"/>
                <a:gd name="connsiteY4" fmla="*/ 1607049 h 2510357"/>
                <a:gd name="connsiteX5" fmla="*/ 5940836 w 6085125"/>
                <a:gd name="connsiteY5" fmla="*/ 2048539 h 2510357"/>
                <a:gd name="connsiteX6" fmla="*/ 349127 w 6085125"/>
                <a:gd name="connsiteY6" fmla="*/ 2510357 h 2510357"/>
                <a:gd name="connsiteX7" fmla="*/ 0 w 6085125"/>
                <a:gd name="connsiteY7" fmla="*/ 2161230 h 2510357"/>
                <a:gd name="connsiteX8" fmla="*/ 0 w 6085125"/>
                <a:gd name="connsiteY8" fmla="*/ 764764 h 25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85125" h="2510357">
                  <a:moveTo>
                    <a:pt x="0" y="764764"/>
                  </a:moveTo>
                  <a:cubicBezTo>
                    <a:pt x="0" y="571946"/>
                    <a:pt x="156309" y="415637"/>
                    <a:pt x="349127" y="415637"/>
                  </a:cubicBezTo>
                  <a:cubicBezTo>
                    <a:pt x="2148375" y="415637"/>
                    <a:pt x="3559697" y="267854"/>
                    <a:pt x="5654508" y="0"/>
                  </a:cubicBezTo>
                  <a:cubicBezTo>
                    <a:pt x="5847326" y="0"/>
                    <a:pt x="6012871" y="45474"/>
                    <a:pt x="6012871" y="238292"/>
                  </a:cubicBezTo>
                  <a:lnTo>
                    <a:pt x="6077526" y="1607049"/>
                  </a:lnTo>
                  <a:cubicBezTo>
                    <a:pt x="6077526" y="1799867"/>
                    <a:pt x="6133654" y="2048539"/>
                    <a:pt x="5940836" y="2048539"/>
                  </a:cubicBezTo>
                  <a:cubicBezTo>
                    <a:pt x="4058461" y="2341024"/>
                    <a:pt x="2213030" y="2356418"/>
                    <a:pt x="349127" y="2510357"/>
                  </a:cubicBezTo>
                  <a:cubicBezTo>
                    <a:pt x="156309" y="2510357"/>
                    <a:pt x="0" y="2354048"/>
                    <a:pt x="0" y="2161230"/>
                  </a:cubicBezTo>
                  <a:lnTo>
                    <a:pt x="0" y="76476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DC8FF"/>
                </a:gs>
                <a:gs pos="100000">
                  <a:srgbClr val="9BE5FF"/>
                </a:gs>
              </a:gsLst>
              <a:lin ang="0" scaled="1"/>
              <a:tileRect/>
            </a:gradFill>
            <a:ln w="19050">
              <a:noFill/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AFBC745-3276-B69F-C657-ECE8DBBADF90}"/>
                </a:ext>
              </a:extLst>
            </p:cNvPr>
            <p:cNvSpPr/>
            <p:nvPr/>
          </p:nvSpPr>
          <p:spPr>
            <a:xfrm rot="21396186">
              <a:off x="7532098" y="751372"/>
              <a:ext cx="4554452" cy="1015663"/>
            </a:xfrm>
            <a:prstGeom prst="rect">
              <a:avLst/>
            </a:prstGeom>
          </p:spPr>
          <p:txBody>
            <a:bodyPr wrap="none" numCol="1">
              <a:prstTxWarp prst="textCurveUp">
                <a:avLst>
                  <a:gd name="adj" fmla="val 23112"/>
                </a:avLst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0" b="1" dirty="0">
                  <a:ln>
                    <a:solidFill>
                      <a:srgbClr val="0070C0"/>
                    </a:solidFill>
                  </a:ln>
                  <a:solidFill>
                    <a:prstClr val="whit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 방안 </a:t>
              </a:r>
              <a:r>
                <a:rPr lang="en-US" altLang="ko-KR" sz="8000" b="1" dirty="0">
                  <a:ln>
                    <a:solidFill>
                      <a:srgbClr val="0070C0"/>
                    </a:solidFill>
                  </a:ln>
                  <a:solidFill>
                    <a:prstClr val="white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 </a:t>
              </a:r>
              <a:endParaRPr lang="ko-KR" altLang="en-US" sz="8000" b="1" dirty="0">
                <a:ln>
                  <a:solidFill>
                    <a:srgbClr val="0070C0"/>
                  </a:solidFill>
                </a:ln>
                <a:solidFill>
                  <a:prstClr val="white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1D1C393-AF70-C2D2-62D1-B318ECFCF14C}"/>
              </a:ext>
            </a:extLst>
          </p:cNvPr>
          <p:cNvSpPr/>
          <p:nvPr/>
        </p:nvSpPr>
        <p:spPr>
          <a:xfrm>
            <a:off x="1034161" y="1013090"/>
            <a:ext cx="33348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매출 증대 방안 </a:t>
            </a:r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</a:t>
            </a:r>
            <a:endParaRPr lang="ko-KR" altLang="en-US" sz="2800" dirty="0">
              <a:ln w="19050">
                <a:solidFill>
                  <a:sysClr val="windowText" lastClr="000000"/>
                </a:solidFill>
              </a:ln>
              <a:solidFill>
                <a:srgbClr val="FFF31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45F756-3E40-6877-E180-2C1133BE6488}"/>
              </a:ext>
            </a:extLst>
          </p:cNvPr>
          <p:cNvGrpSpPr/>
          <p:nvPr/>
        </p:nvGrpSpPr>
        <p:grpSpPr>
          <a:xfrm>
            <a:off x="2579053" y="2350317"/>
            <a:ext cx="8785311" cy="3016084"/>
            <a:chOff x="2579053" y="2350317"/>
            <a:chExt cx="8785311" cy="3016084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2579053" y="2494700"/>
              <a:ext cx="1505267" cy="444843"/>
            </a:xfrm>
            <a:prstGeom prst="roundRect">
              <a:avLst/>
            </a:prstGeom>
            <a:solidFill>
              <a:srgbClr val="85DFFF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분석 </a:t>
              </a:r>
              <a:r>
                <a:rPr lang="en-US" altLang="ko-KR" sz="1600" b="1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1, </a:t>
              </a:r>
              <a:r>
                <a:rPr lang="ko-KR" altLang="en-US" sz="1600" b="1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분석 </a:t>
              </a:r>
              <a:r>
                <a:rPr lang="en-US" altLang="ko-KR" sz="1600" b="1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5</a:t>
              </a:r>
              <a:endParaRPr lang="ko-KR" altLang="en-US" sz="1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2579053" y="3661727"/>
              <a:ext cx="1505267" cy="444843"/>
            </a:xfrm>
            <a:prstGeom prst="roundRect">
              <a:avLst/>
            </a:prstGeom>
            <a:solidFill>
              <a:srgbClr val="85DFFF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분석 </a:t>
              </a:r>
              <a:r>
                <a:rPr lang="en-US" altLang="ko-KR" sz="1600" b="1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2, </a:t>
              </a:r>
              <a:r>
                <a:rPr lang="ko-KR" altLang="en-US" sz="1600" b="1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분석 </a:t>
              </a:r>
              <a:r>
                <a:rPr lang="en-US" altLang="ko-KR" sz="1600" b="1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4</a:t>
              </a:r>
              <a:endParaRPr lang="ko-KR" altLang="en-US" sz="1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2579053" y="4788114"/>
              <a:ext cx="1505267" cy="444843"/>
            </a:xfrm>
            <a:prstGeom prst="roundRect">
              <a:avLst/>
            </a:prstGeom>
            <a:solidFill>
              <a:srgbClr val="85DFFF"/>
            </a:solidFill>
            <a:ln w="285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분석 </a:t>
              </a:r>
              <a:r>
                <a:rPr lang="en-US" altLang="ko-KR" sz="1600" b="1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</a:t>
              </a:r>
              <a:endParaRPr lang="ko-KR" altLang="en-US" sz="1600" b="1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3D37B84-342A-F801-90C0-FC30786D5468}"/>
                </a:ext>
              </a:extLst>
            </p:cNvPr>
            <p:cNvSpPr txBox="1"/>
            <p:nvPr/>
          </p:nvSpPr>
          <p:spPr>
            <a:xfrm>
              <a:off x="4233152" y="2350317"/>
              <a:ext cx="6828424" cy="7117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이른 아침 시간대</a:t>
              </a:r>
              <a:r>
                <a:rPr lang="en-US" altLang="ko-KR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(7</a:t>
              </a:r>
              <a:r>
                <a:rPr lang="ko-KR" altLang="en-US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시</a:t>
              </a:r>
              <a:r>
                <a:rPr lang="en-US" altLang="ko-KR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~9</a:t>
              </a:r>
              <a:r>
                <a:rPr lang="ko-KR" altLang="en-US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시</a:t>
              </a:r>
              <a:r>
                <a:rPr lang="en-US" altLang="ko-KR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r>
                <a:rPr lang="ko-KR" altLang="en-US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와 늦은 저녁 시간대</a:t>
              </a:r>
              <a:r>
                <a:rPr lang="en-US" altLang="ko-KR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(19</a:t>
              </a:r>
              <a:r>
                <a:rPr lang="ko-KR" altLang="en-US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시</a:t>
              </a:r>
              <a:r>
                <a:rPr lang="en-US" altLang="ko-KR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~21</a:t>
              </a:r>
              <a:r>
                <a:rPr lang="ko-KR" altLang="en-US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시</a:t>
              </a:r>
              <a:r>
                <a:rPr lang="en-US" altLang="ko-KR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r>
                <a:rPr lang="ko-KR" altLang="en-US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의 매출을 </a:t>
              </a:r>
              <a:r>
                <a:rPr lang="ko-KR" altLang="en-US" sz="1400" dirty="0" err="1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증대시키기</a:t>
              </a:r>
              <a:r>
                <a:rPr lang="ko-KR" altLang="en-US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위해 아침 시간이나 늦은 저녁 시간대에 가볍게 먹을 수 있는 간단한 메뉴를 추가한다</a:t>
              </a:r>
              <a:r>
                <a:rPr lang="en-US" altLang="ko-KR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0206F3C-2C05-8262-8636-ED699490EC53}"/>
                </a:ext>
              </a:extLst>
            </p:cNvPr>
            <p:cNvSpPr txBox="1"/>
            <p:nvPr/>
          </p:nvSpPr>
          <p:spPr>
            <a:xfrm>
              <a:off x="4233152" y="3380172"/>
              <a:ext cx="7131212" cy="10348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점심 시간대</a:t>
              </a:r>
              <a:r>
                <a:rPr lang="en-US" altLang="ko-KR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{11</a:t>
              </a:r>
              <a:r>
                <a:rPr lang="ko-KR" altLang="en-US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시</a:t>
              </a:r>
              <a:r>
                <a:rPr lang="en-US" altLang="ko-KR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~13</a:t>
              </a:r>
              <a:r>
                <a:rPr lang="ko-KR" altLang="en-US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시</a:t>
              </a:r>
              <a:r>
                <a:rPr lang="en-US" altLang="ko-KR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}</a:t>
              </a:r>
              <a:r>
                <a:rPr lang="ko-KR" altLang="en-US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와 저녁 시간대</a:t>
              </a:r>
              <a:r>
                <a:rPr lang="en-US" altLang="ko-KR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(17</a:t>
              </a:r>
              <a:r>
                <a:rPr lang="ko-KR" altLang="en-US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시</a:t>
              </a:r>
              <a:r>
                <a:rPr lang="en-US" altLang="ko-KR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~19</a:t>
              </a:r>
              <a:r>
                <a:rPr lang="ko-KR" altLang="en-US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시</a:t>
              </a:r>
              <a:r>
                <a:rPr lang="en-US" altLang="ko-KR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 </a:t>
              </a:r>
              <a:r>
                <a:rPr lang="ko-KR" altLang="en-US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주문량으로 보아 매장이 매우 혼잡할 것이다</a:t>
              </a:r>
              <a:r>
                <a:rPr lang="en-US" altLang="ko-KR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이를 해결하고 피크 시간대의 매출 증대를 위해 다른 시간대의 직원을 점심 시간대와 저녁 시간대로 파트로 변경하거나 추가로 새로운 직원을 고용한다</a:t>
              </a:r>
              <a:r>
                <a:rPr lang="en-US" altLang="ko-KR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C46314-C035-2802-BB7F-B65DD9DD7210}"/>
                </a:ext>
              </a:extLst>
            </p:cNvPr>
            <p:cNvSpPr txBox="1"/>
            <p:nvPr/>
          </p:nvSpPr>
          <p:spPr>
            <a:xfrm>
              <a:off x="4233152" y="4654668"/>
              <a:ext cx="6096000" cy="7117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대부분의 수업이 있는 낮 시간대 주문 건수와 매출이 낮다</a:t>
              </a:r>
              <a:r>
                <a:rPr lang="en-US" altLang="ko-KR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수업에 들고 들어갈 수 있거나 가는 길에 먹을 수 있는 가벼운 메뉴를 추가한다</a:t>
              </a:r>
              <a:r>
                <a:rPr lang="en-US" altLang="ko-KR" sz="1400" dirty="0">
                  <a:solidFill>
                    <a:prstClr val="black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</a:t>
              </a:r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2505075" y="2315221"/>
            <a:ext cx="8753475" cy="816070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34E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0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차트 40">
            <a:extLst>
              <a:ext uri="{FF2B5EF4-FFF2-40B4-BE49-F238E27FC236}">
                <a16:creationId xmlns:a16="http://schemas.microsoft.com/office/drawing/2014/main" id="{6D2D55EE-A4D0-1970-F063-B7FFF2F2FE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2437316"/>
              </p:ext>
            </p:extLst>
          </p:nvPr>
        </p:nvGraphicFramePr>
        <p:xfrm>
          <a:off x="4676172" y="1353414"/>
          <a:ext cx="7118431" cy="5174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A628DAE-1A96-C6FC-580F-E3A4D0DCEB4F}"/>
              </a:ext>
            </a:extLst>
          </p:cNvPr>
          <p:cNvSpPr/>
          <p:nvPr/>
        </p:nvSpPr>
        <p:spPr>
          <a:xfrm>
            <a:off x="444029" y="399307"/>
            <a:ext cx="33348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문제점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800" dirty="0"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및 </a:t>
            </a:r>
            <a:endParaRPr lang="en-US" altLang="ko-KR" sz="2800" dirty="0"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매출 증대 방안 </a:t>
            </a:r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3</a:t>
            </a:r>
            <a:endParaRPr lang="ko-KR" altLang="en-US" sz="2800" dirty="0">
              <a:ln w="19050">
                <a:solidFill>
                  <a:sysClr val="windowText" lastClr="000000"/>
                </a:solidFill>
              </a:ln>
              <a:solidFill>
                <a:srgbClr val="FFF31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21040" y="1507525"/>
            <a:ext cx="1127759" cy="4954953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34E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B05DD7-E6D7-6861-A98A-319CAD2D9FA4}"/>
              </a:ext>
            </a:extLst>
          </p:cNvPr>
          <p:cNvGrpSpPr/>
          <p:nvPr/>
        </p:nvGrpSpPr>
        <p:grpSpPr>
          <a:xfrm>
            <a:off x="3414153" y="859842"/>
            <a:ext cx="4050134" cy="386022"/>
            <a:chOff x="3173809" y="156164"/>
            <a:chExt cx="2426890" cy="386022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9B0AA856-ED73-5DC6-1F83-F3E48B2468D5}"/>
                </a:ext>
              </a:extLst>
            </p:cNvPr>
            <p:cNvSpPr/>
            <p:nvPr/>
          </p:nvSpPr>
          <p:spPr>
            <a:xfrm>
              <a:off x="3174792" y="156164"/>
              <a:ext cx="2425907" cy="376083"/>
            </a:xfrm>
            <a:prstGeom prst="roundRect">
              <a:avLst/>
            </a:prstGeom>
            <a:solidFill>
              <a:srgbClr val="FFF75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D87C07-2224-2EA8-D673-55A994208A8A}"/>
                </a:ext>
              </a:extLst>
            </p:cNvPr>
            <p:cNvSpPr txBox="1"/>
            <p:nvPr/>
          </p:nvSpPr>
          <p:spPr>
            <a:xfrm>
              <a:off x="3173809" y="172854"/>
              <a:ext cx="24259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#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코너 별 메뉴 별 주문 건수와 매출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E443FB-C519-6082-6E9A-C0DAC2479DBB}"/>
              </a:ext>
            </a:extLst>
          </p:cNvPr>
          <p:cNvGrpSpPr/>
          <p:nvPr/>
        </p:nvGrpSpPr>
        <p:grpSpPr>
          <a:xfrm>
            <a:off x="485091" y="1713150"/>
            <a:ext cx="3765492" cy="1337764"/>
            <a:chOff x="902077" y="3331358"/>
            <a:chExt cx="3226405" cy="90965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F4C82E8-2690-6583-58D1-EAF59D5031F6}"/>
                </a:ext>
              </a:extLst>
            </p:cNvPr>
            <p:cNvGrpSpPr/>
            <p:nvPr/>
          </p:nvGrpSpPr>
          <p:grpSpPr>
            <a:xfrm>
              <a:off x="902077" y="3331358"/>
              <a:ext cx="3226405" cy="909657"/>
              <a:chOff x="2315343" y="6244861"/>
              <a:chExt cx="8804902" cy="1715315"/>
            </a:xfrm>
          </p:grpSpPr>
          <p:sp>
            <p:nvSpPr>
              <p:cNvPr id="22" name="자유형 20">
                <a:extLst>
                  <a:ext uri="{FF2B5EF4-FFF2-40B4-BE49-F238E27FC236}">
                    <a16:creationId xmlns:a16="http://schemas.microsoft.com/office/drawing/2014/main" id="{2CF965AA-A9DE-D072-EB5F-ABEAEBCFAD82}"/>
                  </a:ext>
                </a:extLst>
              </p:cNvPr>
              <p:cNvSpPr/>
              <p:nvPr/>
            </p:nvSpPr>
            <p:spPr>
              <a:xfrm>
                <a:off x="2362858" y="6374772"/>
                <a:ext cx="2017172" cy="1499448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직사각형 4">
                <a:extLst>
                  <a:ext uri="{FF2B5EF4-FFF2-40B4-BE49-F238E27FC236}">
                    <a16:creationId xmlns:a16="http://schemas.microsoft.com/office/drawing/2014/main" id="{757B2DA3-8146-8AA9-DAFA-D17505110CE2}"/>
                  </a:ext>
                </a:extLst>
              </p:cNvPr>
              <p:cNvSpPr/>
              <p:nvPr/>
            </p:nvSpPr>
            <p:spPr>
              <a:xfrm>
                <a:off x="2315343" y="6244861"/>
                <a:ext cx="8804902" cy="1715315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FFC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모서리가 접힌 도형 2">
              <a:extLst>
                <a:ext uri="{FF2B5EF4-FFF2-40B4-BE49-F238E27FC236}">
                  <a16:creationId xmlns:a16="http://schemas.microsoft.com/office/drawing/2014/main" id="{321F0C70-33F8-AFF2-B750-94D8760CCC32}"/>
                </a:ext>
              </a:extLst>
            </p:cNvPr>
            <p:cNvSpPr/>
            <p:nvPr/>
          </p:nvSpPr>
          <p:spPr>
            <a:xfrm>
              <a:off x="1016134" y="3370458"/>
              <a:ext cx="3077527" cy="772398"/>
            </a:xfrm>
            <a:prstGeom prst="foldedCorner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분석 </a:t>
              </a:r>
              <a:r>
                <a:rPr lang="en-US" altLang="ko-KR" b="1" dirty="0" smtClean="0">
                  <a:solidFill>
                    <a:prstClr val="black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endParaRPr lang="en-US" altLang="ko-KR" b="1" dirty="0">
                <a:solidFill>
                  <a:prstClr val="black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중국집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은 모든 </a:t>
              </a:r>
              <a:r>
                <a:rPr lang="ko-KR" altLang="en-US" sz="1400" dirty="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푸드코트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코너 중 </a:t>
              </a:r>
              <a:endParaRPr lang="en-US" altLang="ko-KR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주문 건수가 가장 적음</a:t>
              </a:r>
              <a:endParaRPr lang="en-US" altLang="ko-KR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ABECC20-FCD7-66DE-696F-5F16891D8ECD}"/>
              </a:ext>
            </a:extLst>
          </p:cNvPr>
          <p:cNvGrpSpPr/>
          <p:nvPr/>
        </p:nvGrpSpPr>
        <p:grpSpPr>
          <a:xfrm>
            <a:off x="3756101" y="2027633"/>
            <a:ext cx="738000" cy="738000"/>
            <a:chOff x="2878897" y="4297867"/>
            <a:chExt cx="900000" cy="90000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F9CCFCF-1984-DD88-694E-68CEE2B4E3BC}"/>
                </a:ext>
              </a:extLst>
            </p:cNvPr>
            <p:cNvSpPr/>
            <p:nvPr/>
          </p:nvSpPr>
          <p:spPr>
            <a:xfrm>
              <a:off x="2878897" y="4297867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B7387E60-311E-DFAA-DF10-0B6CDAAB5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3204" y="4439840"/>
              <a:ext cx="603192" cy="603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418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차트 40">
            <a:extLst>
              <a:ext uri="{FF2B5EF4-FFF2-40B4-BE49-F238E27FC236}">
                <a16:creationId xmlns:a16="http://schemas.microsoft.com/office/drawing/2014/main" id="{6D2D55EE-A4D0-1970-F063-B7FFF2F2FE14}"/>
              </a:ext>
            </a:extLst>
          </p:cNvPr>
          <p:cNvGraphicFramePr/>
          <p:nvPr>
            <p:extLst/>
          </p:nvPr>
        </p:nvGraphicFramePr>
        <p:xfrm>
          <a:off x="4676172" y="1353414"/>
          <a:ext cx="7118431" cy="5174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A628DAE-1A96-C6FC-580F-E3A4D0DCEB4F}"/>
              </a:ext>
            </a:extLst>
          </p:cNvPr>
          <p:cNvSpPr/>
          <p:nvPr/>
        </p:nvSpPr>
        <p:spPr>
          <a:xfrm>
            <a:off x="444029" y="399307"/>
            <a:ext cx="33348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문제점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800" dirty="0"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및 </a:t>
            </a:r>
            <a:endParaRPr lang="en-US" altLang="ko-KR" sz="2800" dirty="0"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매출 증대 방안 </a:t>
            </a:r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3</a:t>
            </a:r>
            <a:endParaRPr lang="ko-KR" altLang="en-US" sz="2800" dirty="0">
              <a:ln w="19050">
                <a:solidFill>
                  <a:sysClr val="windowText" lastClr="000000"/>
                </a:solidFill>
              </a:ln>
              <a:solidFill>
                <a:srgbClr val="FFF31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21040" y="1507525"/>
            <a:ext cx="1127759" cy="4954953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34E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B05DD7-E6D7-6861-A98A-319CAD2D9FA4}"/>
              </a:ext>
            </a:extLst>
          </p:cNvPr>
          <p:cNvGrpSpPr/>
          <p:nvPr/>
        </p:nvGrpSpPr>
        <p:grpSpPr>
          <a:xfrm>
            <a:off x="3414153" y="859842"/>
            <a:ext cx="4050134" cy="386022"/>
            <a:chOff x="3173809" y="156164"/>
            <a:chExt cx="2426890" cy="386022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9B0AA856-ED73-5DC6-1F83-F3E48B2468D5}"/>
                </a:ext>
              </a:extLst>
            </p:cNvPr>
            <p:cNvSpPr/>
            <p:nvPr/>
          </p:nvSpPr>
          <p:spPr>
            <a:xfrm>
              <a:off x="3174792" y="156164"/>
              <a:ext cx="2425907" cy="376083"/>
            </a:xfrm>
            <a:prstGeom prst="roundRect">
              <a:avLst/>
            </a:prstGeom>
            <a:solidFill>
              <a:srgbClr val="FFF75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D87C07-2224-2EA8-D673-55A994208A8A}"/>
                </a:ext>
              </a:extLst>
            </p:cNvPr>
            <p:cNvSpPr txBox="1"/>
            <p:nvPr/>
          </p:nvSpPr>
          <p:spPr>
            <a:xfrm>
              <a:off x="3173809" y="172854"/>
              <a:ext cx="24259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#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코너 별 메뉴 별 주문 건수와 매출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E443FB-C519-6082-6E9A-C0DAC2479DBB}"/>
              </a:ext>
            </a:extLst>
          </p:cNvPr>
          <p:cNvGrpSpPr/>
          <p:nvPr/>
        </p:nvGrpSpPr>
        <p:grpSpPr>
          <a:xfrm>
            <a:off x="485091" y="1713150"/>
            <a:ext cx="3765492" cy="1337764"/>
            <a:chOff x="902077" y="3331358"/>
            <a:chExt cx="3226405" cy="90965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F4C82E8-2690-6583-58D1-EAF59D5031F6}"/>
                </a:ext>
              </a:extLst>
            </p:cNvPr>
            <p:cNvGrpSpPr/>
            <p:nvPr/>
          </p:nvGrpSpPr>
          <p:grpSpPr>
            <a:xfrm>
              <a:off x="902077" y="3331358"/>
              <a:ext cx="3226405" cy="909657"/>
              <a:chOff x="2315343" y="6244861"/>
              <a:chExt cx="8804902" cy="1715315"/>
            </a:xfrm>
          </p:grpSpPr>
          <p:sp>
            <p:nvSpPr>
              <p:cNvPr id="22" name="자유형 20">
                <a:extLst>
                  <a:ext uri="{FF2B5EF4-FFF2-40B4-BE49-F238E27FC236}">
                    <a16:creationId xmlns:a16="http://schemas.microsoft.com/office/drawing/2014/main" id="{2CF965AA-A9DE-D072-EB5F-ABEAEBCFAD82}"/>
                  </a:ext>
                </a:extLst>
              </p:cNvPr>
              <p:cNvSpPr/>
              <p:nvPr/>
            </p:nvSpPr>
            <p:spPr>
              <a:xfrm>
                <a:off x="2362858" y="6374772"/>
                <a:ext cx="2017172" cy="1499448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직사각형 4">
                <a:extLst>
                  <a:ext uri="{FF2B5EF4-FFF2-40B4-BE49-F238E27FC236}">
                    <a16:creationId xmlns:a16="http://schemas.microsoft.com/office/drawing/2014/main" id="{757B2DA3-8146-8AA9-DAFA-D17505110CE2}"/>
                  </a:ext>
                </a:extLst>
              </p:cNvPr>
              <p:cNvSpPr/>
              <p:nvPr/>
            </p:nvSpPr>
            <p:spPr>
              <a:xfrm>
                <a:off x="2315343" y="6244861"/>
                <a:ext cx="8804902" cy="1715315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FFC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모서리가 접힌 도형 2">
              <a:extLst>
                <a:ext uri="{FF2B5EF4-FFF2-40B4-BE49-F238E27FC236}">
                  <a16:creationId xmlns:a16="http://schemas.microsoft.com/office/drawing/2014/main" id="{321F0C70-33F8-AFF2-B750-94D8760CCC32}"/>
                </a:ext>
              </a:extLst>
            </p:cNvPr>
            <p:cNvSpPr/>
            <p:nvPr/>
          </p:nvSpPr>
          <p:spPr>
            <a:xfrm>
              <a:off x="1016134" y="3370458"/>
              <a:ext cx="3077527" cy="772398"/>
            </a:xfrm>
            <a:prstGeom prst="foldedCorner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분석 </a:t>
              </a:r>
              <a:r>
                <a:rPr lang="en-US" altLang="ko-KR" b="1" dirty="0" smtClean="0">
                  <a:solidFill>
                    <a:prstClr val="black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1</a:t>
              </a:r>
              <a:endParaRPr lang="en-US" altLang="ko-KR" b="1" dirty="0">
                <a:solidFill>
                  <a:prstClr val="black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중국집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은 모든 </a:t>
              </a:r>
              <a:r>
                <a:rPr lang="ko-KR" altLang="en-US" sz="1400" dirty="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푸드코트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코너 중 </a:t>
              </a:r>
              <a:endParaRPr lang="en-US" altLang="ko-KR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주문 건수가 가장 적음</a:t>
              </a:r>
              <a:endParaRPr lang="en-US" altLang="ko-KR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ABECC20-FCD7-66DE-696F-5F16891D8ECD}"/>
              </a:ext>
            </a:extLst>
          </p:cNvPr>
          <p:cNvGrpSpPr/>
          <p:nvPr/>
        </p:nvGrpSpPr>
        <p:grpSpPr>
          <a:xfrm>
            <a:off x="3756101" y="2027633"/>
            <a:ext cx="738000" cy="738000"/>
            <a:chOff x="2878897" y="4297867"/>
            <a:chExt cx="900000" cy="90000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F9CCFCF-1984-DD88-694E-68CEE2B4E3BC}"/>
                </a:ext>
              </a:extLst>
            </p:cNvPr>
            <p:cNvSpPr/>
            <p:nvPr/>
          </p:nvSpPr>
          <p:spPr>
            <a:xfrm>
              <a:off x="2878897" y="4297867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B7387E60-311E-DFAA-DF10-0B6CDAAB5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3204" y="4439840"/>
              <a:ext cx="603192" cy="60319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A0DCE63-18CB-FB58-6BE7-DA73A4ECF680}"/>
              </a:ext>
            </a:extLst>
          </p:cNvPr>
          <p:cNvGrpSpPr/>
          <p:nvPr/>
        </p:nvGrpSpPr>
        <p:grpSpPr>
          <a:xfrm>
            <a:off x="505411" y="3365397"/>
            <a:ext cx="3765492" cy="1337764"/>
            <a:chOff x="902077" y="3378290"/>
            <a:chExt cx="3226405" cy="86272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543BA40-C2AB-00BD-F7C8-DF7D6D33C736}"/>
                </a:ext>
              </a:extLst>
            </p:cNvPr>
            <p:cNvGrpSpPr/>
            <p:nvPr/>
          </p:nvGrpSpPr>
          <p:grpSpPr>
            <a:xfrm>
              <a:off x="902077" y="3378290"/>
              <a:ext cx="3226405" cy="862724"/>
              <a:chOff x="2315343" y="6333362"/>
              <a:chExt cx="8804902" cy="1626815"/>
            </a:xfrm>
          </p:grpSpPr>
          <p:sp>
            <p:nvSpPr>
              <p:cNvPr id="24" name="자유형 20">
                <a:extLst>
                  <a:ext uri="{FF2B5EF4-FFF2-40B4-BE49-F238E27FC236}">
                    <a16:creationId xmlns:a16="http://schemas.microsoft.com/office/drawing/2014/main" id="{D00F74C5-7C08-EFDD-1B14-4943D7B747AB}"/>
                  </a:ext>
                </a:extLst>
              </p:cNvPr>
              <p:cNvSpPr/>
              <p:nvPr/>
            </p:nvSpPr>
            <p:spPr>
              <a:xfrm>
                <a:off x="2362858" y="6548377"/>
                <a:ext cx="2017172" cy="1325842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4">
                <a:extLst>
                  <a:ext uri="{FF2B5EF4-FFF2-40B4-BE49-F238E27FC236}">
                    <a16:creationId xmlns:a16="http://schemas.microsoft.com/office/drawing/2014/main" id="{4813CAAB-A0A0-47AB-2A0F-0377D12D9EFC}"/>
                  </a:ext>
                </a:extLst>
              </p:cNvPr>
              <p:cNvSpPr/>
              <p:nvPr/>
            </p:nvSpPr>
            <p:spPr>
              <a:xfrm>
                <a:off x="2315343" y="6333362"/>
                <a:ext cx="8804902" cy="1626815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FFC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모서리가 접힌 도형 2">
              <a:extLst>
                <a:ext uri="{FF2B5EF4-FFF2-40B4-BE49-F238E27FC236}">
                  <a16:creationId xmlns:a16="http://schemas.microsoft.com/office/drawing/2014/main" id="{8C9F8691-6077-60A8-7D2F-41F146258411}"/>
                </a:ext>
              </a:extLst>
            </p:cNvPr>
            <p:cNvSpPr/>
            <p:nvPr/>
          </p:nvSpPr>
          <p:spPr>
            <a:xfrm>
              <a:off x="1016134" y="3439677"/>
              <a:ext cx="3077527" cy="703114"/>
            </a:xfrm>
            <a:prstGeom prst="foldedCorner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분석 </a:t>
              </a:r>
              <a:r>
                <a:rPr lang="en-US" altLang="ko-KR" b="1" dirty="0" smtClean="0">
                  <a:solidFill>
                    <a:prstClr val="black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커피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와 </a:t>
              </a:r>
              <a:r>
                <a:rPr lang="ko-KR" altLang="en-US" sz="1400" dirty="0" smtClean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한식집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은 다른 코너보다 </a:t>
              </a:r>
              <a:endParaRPr lang="en-US" altLang="ko-KR" sz="14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주문 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건수가 더 많음</a:t>
              </a:r>
              <a:endParaRPr lang="en-US" altLang="ko-KR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4F186D7-2A17-61E8-73F1-163E31D76DCD}"/>
              </a:ext>
            </a:extLst>
          </p:cNvPr>
          <p:cNvGrpSpPr/>
          <p:nvPr/>
        </p:nvGrpSpPr>
        <p:grpSpPr>
          <a:xfrm>
            <a:off x="3375764" y="3641879"/>
            <a:ext cx="1648800" cy="784800"/>
            <a:chOff x="614714" y="5232537"/>
            <a:chExt cx="1892507" cy="900000"/>
          </a:xfrm>
        </p:grpSpPr>
        <p:sp>
          <p:nvSpPr>
            <p:cNvPr id="27" name="사각형: 둥근 모서리 32">
              <a:extLst>
                <a:ext uri="{FF2B5EF4-FFF2-40B4-BE49-F238E27FC236}">
                  <a16:creationId xmlns:a16="http://schemas.microsoft.com/office/drawing/2014/main" id="{0B63464A-AE01-157C-8E7A-2A355DF9BFBF}"/>
                </a:ext>
              </a:extLst>
            </p:cNvPr>
            <p:cNvSpPr/>
            <p:nvPr/>
          </p:nvSpPr>
          <p:spPr>
            <a:xfrm>
              <a:off x="614714" y="5232537"/>
              <a:ext cx="1892507" cy="900000"/>
            </a:xfrm>
            <a:prstGeom prst="roundRect">
              <a:avLst>
                <a:gd name="adj" fmla="val 2739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A54B307-CECB-511D-E3F4-B91D435BE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889" y="5380395"/>
              <a:ext cx="604283" cy="60428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C890844-802C-0FE0-70C0-36DC342EC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508" y="5346121"/>
              <a:ext cx="672829" cy="6728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196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A628DAE-1A96-C6FC-580F-E3A4D0DCEB4F}"/>
              </a:ext>
            </a:extLst>
          </p:cNvPr>
          <p:cNvSpPr/>
          <p:nvPr/>
        </p:nvSpPr>
        <p:spPr>
          <a:xfrm>
            <a:off x="444029" y="399307"/>
            <a:ext cx="33348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문제점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800" dirty="0"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및 </a:t>
            </a:r>
            <a:endParaRPr lang="en-US" altLang="ko-KR" sz="2800" dirty="0"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매출 증대 방안 </a:t>
            </a:r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3</a:t>
            </a:r>
            <a:endParaRPr lang="ko-KR" altLang="en-US" sz="2800" dirty="0">
              <a:ln w="19050">
                <a:solidFill>
                  <a:sysClr val="windowText" lastClr="000000"/>
                </a:solidFill>
              </a:ln>
              <a:solidFill>
                <a:srgbClr val="FFF31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3056035224"/>
              </p:ext>
            </p:extLst>
          </p:nvPr>
        </p:nvGraphicFramePr>
        <p:xfrm>
          <a:off x="4502551" y="1353414"/>
          <a:ext cx="7415919" cy="5075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모서리가 둥근 직사각형 10"/>
          <p:cNvSpPr/>
          <p:nvPr/>
        </p:nvSpPr>
        <p:spPr>
          <a:xfrm>
            <a:off x="5992468" y="1501700"/>
            <a:ext cx="327316" cy="5076552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34E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546514" y="1501699"/>
            <a:ext cx="583492" cy="5076552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34E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273788" y="1501699"/>
            <a:ext cx="610991" cy="5076552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34E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942914" y="1501699"/>
            <a:ext cx="840113" cy="5076552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34E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F7A4051-A047-5A9B-EE0D-8EEE6151E6BB}"/>
              </a:ext>
            </a:extLst>
          </p:cNvPr>
          <p:cNvGrpSpPr/>
          <p:nvPr/>
        </p:nvGrpSpPr>
        <p:grpSpPr>
          <a:xfrm>
            <a:off x="3414153" y="859842"/>
            <a:ext cx="4050134" cy="386022"/>
            <a:chOff x="3173809" y="156164"/>
            <a:chExt cx="2426890" cy="38602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BC663B3-A05D-B2C3-E8C6-047C279E3743}"/>
                </a:ext>
              </a:extLst>
            </p:cNvPr>
            <p:cNvSpPr/>
            <p:nvPr/>
          </p:nvSpPr>
          <p:spPr>
            <a:xfrm>
              <a:off x="3174792" y="156164"/>
              <a:ext cx="2425907" cy="376083"/>
            </a:xfrm>
            <a:prstGeom prst="roundRect">
              <a:avLst/>
            </a:prstGeom>
            <a:solidFill>
              <a:srgbClr val="FFF75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F1105E-C1AF-FA18-054C-EDBDFD3C851A}"/>
                </a:ext>
              </a:extLst>
            </p:cNvPr>
            <p:cNvSpPr txBox="1"/>
            <p:nvPr/>
          </p:nvSpPr>
          <p:spPr>
            <a:xfrm>
              <a:off x="3173809" y="172854"/>
              <a:ext cx="24259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#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코너 별 메뉴 별 주문 건수와 매출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365061-8248-DE63-75F7-9B618C9D7E3E}"/>
              </a:ext>
            </a:extLst>
          </p:cNvPr>
          <p:cNvGrpSpPr/>
          <p:nvPr/>
        </p:nvGrpSpPr>
        <p:grpSpPr>
          <a:xfrm>
            <a:off x="499777" y="1626596"/>
            <a:ext cx="3765492" cy="1337764"/>
            <a:chOff x="902077" y="3331358"/>
            <a:chExt cx="3226405" cy="90965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CFA6110-B845-7217-6A1E-007DF78C4061}"/>
                </a:ext>
              </a:extLst>
            </p:cNvPr>
            <p:cNvGrpSpPr/>
            <p:nvPr/>
          </p:nvGrpSpPr>
          <p:grpSpPr>
            <a:xfrm>
              <a:off x="902077" y="3331358"/>
              <a:ext cx="3226405" cy="909657"/>
              <a:chOff x="2315343" y="6244861"/>
              <a:chExt cx="8804902" cy="1715315"/>
            </a:xfrm>
          </p:grpSpPr>
          <p:sp>
            <p:nvSpPr>
              <p:cNvPr id="21" name="자유형 20">
                <a:extLst>
                  <a:ext uri="{FF2B5EF4-FFF2-40B4-BE49-F238E27FC236}">
                    <a16:creationId xmlns:a16="http://schemas.microsoft.com/office/drawing/2014/main" id="{5CB60370-6EA7-1C8D-2699-9E5422D7D5BA}"/>
                  </a:ext>
                </a:extLst>
              </p:cNvPr>
              <p:cNvSpPr/>
              <p:nvPr/>
            </p:nvSpPr>
            <p:spPr>
              <a:xfrm>
                <a:off x="2362858" y="6374772"/>
                <a:ext cx="2017172" cy="1499448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4">
                <a:extLst>
                  <a:ext uri="{FF2B5EF4-FFF2-40B4-BE49-F238E27FC236}">
                    <a16:creationId xmlns:a16="http://schemas.microsoft.com/office/drawing/2014/main" id="{48DE7B29-01D0-44D5-2FCC-AFA15DD07CE8}"/>
                  </a:ext>
                </a:extLst>
              </p:cNvPr>
              <p:cNvSpPr/>
              <p:nvPr/>
            </p:nvSpPr>
            <p:spPr>
              <a:xfrm>
                <a:off x="2315343" y="6244861"/>
                <a:ext cx="8804902" cy="1715315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FFC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모서리가 접힌 도형 2">
              <a:extLst>
                <a:ext uri="{FF2B5EF4-FFF2-40B4-BE49-F238E27FC236}">
                  <a16:creationId xmlns:a16="http://schemas.microsoft.com/office/drawing/2014/main" id="{013FB36E-119B-D8E4-B19A-CCBAEE298567}"/>
                </a:ext>
              </a:extLst>
            </p:cNvPr>
            <p:cNvSpPr/>
            <p:nvPr/>
          </p:nvSpPr>
          <p:spPr>
            <a:xfrm>
              <a:off x="1016134" y="3370458"/>
              <a:ext cx="3077527" cy="772398"/>
            </a:xfrm>
            <a:prstGeom prst="foldedCorner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분석 </a:t>
              </a:r>
              <a:r>
                <a:rPr lang="en-US" altLang="ko-KR" b="1" dirty="0" smtClean="0">
                  <a:solidFill>
                    <a:prstClr val="black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3</a:t>
              </a:r>
              <a:endParaRPr lang="en-US" altLang="ko-KR" b="1" dirty="0">
                <a:solidFill>
                  <a:prstClr val="black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앞서 보았던 </a:t>
              </a:r>
              <a:r>
                <a:rPr lang="ko-KR" altLang="en-US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연령별 베스트 메뉴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가 전체적으로 많은 주문량을 보임</a:t>
              </a:r>
              <a:endParaRPr lang="en-US" altLang="ko-KR" sz="14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BFB5F191-C659-572C-2637-A9EEB03D6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448253"/>
              </p:ext>
            </p:extLst>
          </p:nvPr>
        </p:nvGraphicFramePr>
        <p:xfrm>
          <a:off x="869652" y="3237542"/>
          <a:ext cx="3025742" cy="302968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05373">
                  <a:extLst>
                    <a:ext uri="{9D8B030D-6E8A-4147-A177-3AD203B41FA5}">
                      <a16:colId xmlns:a16="http://schemas.microsoft.com/office/drawing/2014/main" val="1112447607"/>
                    </a:ext>
                  </a:extLst>
                </a:gridCol>
                <a:gridCol w="1120329">
                  <a:extLst>
                    <a:ext uri="{9D8B030D-6E8A-4147-A177-3AD203B41FA5}">
                      <a16:colId xmlns:a16="http://schemas.microsoft.com/office/drawing/2014/main" val="857834088"/>
                    </a:ext>
                  </a:extLst>
                </a:gridCol>
                <a:gridCol w="1300040">
                  <a:extLst>
                    <a:ext uri="{9D8B030D-6E8A-4147-A177-3AD203B41FA5}">
                      <a16:colId xmlns:a16="http://schemas.microsoft.com/office/drawing/2014/main" val="432008614"/>
                    </a:ext>
                  </a:extLst>
                </a:gridCol>
              </a:tblGrid>
              <a:tr h="23305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b="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성별</a:t>
                      </a:r>
                      <a:endParaRPr lang="ko-KR" sz="1050" b="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CBD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b="0" kern="100" dirty="0" err="1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나이대</a:t>
                      </a:r>
                      <a:endParaRPr lang="ko-KR" sz="1050" b="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CBD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b="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메뉴</a:t>
                      </a:r>
                      <a:endParaRPr lang="ko-KR" sz="1050" b="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C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8279466"/>
                  </a:ext>
                </a:extLst>
              </a:tr>
              <a:tr h="23305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여성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10</a:t>
                      </a:r>
                      <a:r>
                        <a:rPr lang="ko-KR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 이하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 err="1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왕돈까스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302140"/>
                  </a:ext>
                </a:extLst>
              </a:tr>
              <a:tr h="23305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여성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20</a:t>
                      </a:r>
                      <a:r>
                        <a:rPr lang="ko-KR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 err="1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아이스티노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5951930"/>
                  </a:ext>
                </a:extLst>
              </a:tr>
              <a:tr h="23305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여성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30</a:t>
                      </a:r>
                      <a:r>
                        <a:rPr lang="ko-KR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 err="1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햄샌드위치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759046"/>
                  </a:ext>
                </a:extLst>
              </a:tr>
              <a:tr h="23305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여성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40</a:t>
                      </a:r>
                      <a:r>
                        <a:rPr lang="ko-KR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아메리카노</a:t>
                      </a:r>
                      <a:endParaRPr lang="ko-KR" sz="1050" kern="10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8580669"/>
                  </a:ext>
                </a:extLst>
              </a:tr>
              <a:tr h="23305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여성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50</a:t>
                      </a:r>
                      <a:r>
                        <a:rPr lang="ko-KR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순두부찌개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764728"/>
                  </a:ext>
                </a:extLst>
              </a:tr>
              <a:tr h="23305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여성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60</a:t>
                      </a:r>
                      <a:r>
                        <a:rPr lang="ko-KR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 이상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비빔밥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95756"/>
                  </a:ext>
                </a:extLst>
              </a:tr>
              <a:tr h="23305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남자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10</a:t>
                      </a:r>
                      <a:r>
                        <a:rPr lang="ko-KR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 이하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 err="1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치즈돈까스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752775"/>
                  </a:ext>
                </a:extLst>
              </a:tr>
              <a:tr h="23305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남자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20</a:t>
                      </a:r>
                      <a:r>
                        <a:rPr lang="ko-KR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 err="1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아이스티노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1189218"/>
                  </a:ext>
                </a:extLst>
              </a:tr>
              <a:tr h="23305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남자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30</a:t>
                      </a:r>
                      <a:r>
                        <a:rPr lang="ko-KR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아메리카노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420110"/>
                  </a:ext>
                </a:extLst>
              </a:tr>
              <a:tr h="23305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남자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40</a:t>
                      </a:r>
                      <a:r>
                        <a:rPr lang="ko-KR" sz="1200" kern="10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050" kern="10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순두부찌개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5330678"/>
                  </a:ext>
                </a:extLst>
              </a:tr>
              <a:tr h="23305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남자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50</a:t>
                      </a:r>
                      <a:r>
                        <a:rPr lang="ko-KR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부대찌개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253995"/>
                  </a:ext>
                </a:extLst>
              </a:tr>
              <a:tr h="23305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남자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60</a:t>
                      </a:r>
                      <a:r>
                        <a:rPr lang="ko-KR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대 이상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kern="100" dirty="0">
                          <a:effectLst/>
                          <a:latin typeface="Gmarket Sans TTF Light" panose="02000000000000000000" pitchFamily="2" charset="-127"/>
                          <a:ea typeface="Gmarket Sans TTF Light" panose="02000000000000000000" pitchFamily="2" charset="-127"/>
                        </a:rPr>
                        <a:t>부대찌개</a:t>
                      </a:r>
                      <a:endParaRPr lang="ko-KR" sz="1050" kern="100" dirty="0">
                        <a:effectLst/>
                        <a:latin typeface="Gmarket Sans TTF Light" panose="02000000000000000000" pitchFamily="2" charset="-127"/>
                        <a:ea typeface="Gmarket Sans TTF Light" panose="02000000000000000000" pitchFamily="2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C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2823447"/>
                  </a:ext>
                </a:extLst>
              </a:tr>
            </a:tbl>
          </a:graphicData>
        </a:graphic>
      </p:graphicFrame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D153BD07-47FC-A6D1-C318-55FB72A3930E}"/>
              </a:ext>
            </a:extLst>
          </p:cNvPr>
          <p:cNvCxnSpPr>
            <a:cxnSpLocks/>
            <a:endCxn id="24" idx="1"/>
          </p:cNvCxnSpPr>
          <p:nvPr/>
        </p:nvCxnSpPr>
        <p:spPr>
          <a:xfrm rot="5400000">
            <a:off x="507193" y="2790699"/>
            <a:ext cx="2324146" cy="1599228"/>
          </a:xfrm>
          <a:prstGeom prst="curvedConnector4">
            <a:avLst>
              <a:gd name="adj1" fmla="val 27028"/>
              <a:gd name="adj2" fmla="val 114294"/>
            </a:avLst>
          </a:prstGeom>
          <a:ln w="25400">
            <a:solidFill>
              <a:srgbClr val="F34E7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09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A628DAE-1A96-C6FC-580F-E3A4D0DCEB4F}"/>
              </a:ext>
            </a:extLst>
          </p:cNvPr>
          <p:cNvSpPr/>
          <p:nvPr/>
        </p:nvSpPr>
        <p:spPr>
          <a:xfrm>
            <a:off x="444029" y="399307"/>
            <a:ext cx="33348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문제점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98E42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800" dirty="0"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및 </a:t>
            </a:r>
            <a:endParaRPr lang="en-US" altLang="ko-KR" sz="2800" dirty="0"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매출 증대 방안 </a:t>
            </a:r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3</a:t>
            </a:r>
            <a:endParaRPr lang="ko-KR" altLang="en-US" sz="2800" dirty="0">
              <a:ln w="19050">
                <a:solidFill>
                  <a:sysClr val="windowText" lastClr="000000"/>
                </a:solidFill>
              </a:ln>
              <a:solidFill>
                <a:srgbClr val="FFF31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2624044244"/>
              </p:ext>
            </p:extLst>
          </p:nvPr>
        </p:nvGraphicFramePr>
        <p:xfrm>
          <a:off x="444029" y="1748045"/>
          <a:ext cx="8024468" cy="4496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3862419200"/>
              </p:ext>
            </p:extLst>
          </p:nvPr>
        </p:nvGraphicFramePr>
        <p:xfrm>
          <a:off x="8657968" y="1565189"/>
          <a:ext cx="3136635" cy="4753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E02D503E-B219-562C-5828-67E84352B7EA}"/>
              </a:ext>
            </a:extLst>
          </p:cNvPr>
          <p:cNvGrpSpPr/>
          <p:nvPr/>
        </p:nvGrpSpPr>
        <p:grpSpPr>
          <a:xfrm>
            <a:off x="3414153" y="859842"/>
            <a:ext cx="4050134" cy="386022"/>
            <a:chOff x="3173809" y="156164"/>
            <a:chExt cx="2426890" cy="386022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0E762F5-BF73-36EC-AF55-0FE980B6D4BE}"/>
                </a:ext>
              </a:extLst>
            </p:cNvPr>
            <p:cNvSpPr/>
            <p:nvPr/>
          </p:nvSpPr>
          <p:spPr>
            <a:xfrm>
              <a:off x="3174792" y="156164"/>
              <a:ext cx="2425907" cy="376083"/>
            </a:xfrm>
            <a:prstGeom prst="roundRect">
              <a:avLst/>
            </a:prstGeom>
            <a:solidFill>
              <a:srgbClr val="FFF75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46FE29-788C-D063-77BA-78D418C2A6D6}"/>
                </a:ext>
              </a:extLst>
            </p:cNvPr>
            <p:cNvSpPr txBox="1"/>
            <p:nvPr/>
          </p:nvSpPr>
          <p:spPr>
            <a:xfrm>
              <a:off x="3173809" y="172854"/>
              <a:ext cx="24259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#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코너 별 메뉴 별 주문 건수와 매출</a:t>
              </a: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2147231" y="1813949"/>
            <a:ext cx="6510737" cy="1453126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34E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71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A1340CDA-0247-941B-1A12-C17C35A03443}"/>
              </a:ext>
            </a:extLst>
          </p:cNvPr>
          <p:cNvGrpSpPr/>
          <p:nvPr/>
        </p:nvGrpSpPr>
        <p:grpSpPr>
          <a:xfrm>
            <a:off x="231922" y="165178"/>
            <a:ext cx="11728156" cy="6527644"/>
            <a:chOff x="374268" y="1057737"/>
            <a:chExt cx="11516494" cy="5560539"/>
          </a:xfrm>
        </p:grpSpPr>
        <p:sp>
          <p:nvSpPr>
            <p:cNvPr id="36" name="자유형 28">
              <a:extLst>
                <a:ext uri="{FF2B5EF4-FFF2-40B4-BE49-F238E27FC236}">
                  <a16:creationId xmlns:a16="http://schemas.microsoft.com/office/drawing/2014/main" id="{372CEB3C-B4EA-E7C8-253E-49883E5C78D4}"/>
                </a:ext>
              </a:extLst>
            </p:cNvPr>
            <p:cNvSpPr/>
            <p:nvPr/>
          </p:nvSpPr>
          <p:spPr>
            <a:xfrm>
              <a:off x="374268" y="1057737"/>
              <a:ext cx="11516494" cy="5560539"/>
            </a:xfrm>
            <a:custGeom>
              <a:avLst/>
              <a:gdLst>
                <a:gd name="connsiteX0" fmla="*/ 377950 w 11516494"/>
                <a:gd name="connsiteY0" fmla="*/ 0 h 5560539"/>
                <a:gd name="connsiteX1" fmla="*/ 518975 w 11516494"/>
                <a:gd name="connsiteY1" fmla="*/ 0 h 5560539"/>
                <a:gd name="connsiteX2" fmla="*/ 518975 w 11516494"/>
                <a:gd name="connsiteY2" fmla="*/ 93450 h 5560539"/>
                <a:gd name="connsiteX3" fmla="*/ 484384 w 11516494"/>
                <a:gd name="connsiteY3" fmla="*/ 116771 h 5560539"/>
                <a:gd name="connsiteX4" fmla="*/ 450568 w 11516494"/>
                <a:gd name="connsiteY4" fmla="*/ 198411 h 5560539"/>
                <a:gd name="connsiteX5" fmla="*/ 566023 w 11516494"/>
                <a:gd name="connsiteY5" fmla="*/ 313866 h 5560539"/>
                <a:gd name="connsiteX6" fmla="*/ 681478 w 11516494"/>
                <a:gd name="connsiteY6" fmla="*/ 198411 h 5560539"/>
                <a:gd name="connsiteX7" fmla="*/ 647662 w 11516494"/>
                <a:gd name="connsiteY7" fmla="*/ 116771 h 5560539"/>
                <a:gd name="connsiteX8" fmla="*/ 613071 w 11516494"/>
                <a:gd name="connsiteY8" fmla="*/ 93450 h 5560539"/>
                <a:gd name="connsiteX9" fmla="*/ 613071 w 11516494"/>
                <a:gd name="connsiteY9" fmla="*/ 0 h 5560539"/>
                <a:gd name="connsiteX10" fmla="*/ 949325 w 11516494"/>
                <a:gd name="connsiteY10" fmla="*/ 0 h 5560539"/>
                <a:gd name="connsiteX11" fmla="*/ 949325 w 11516494"/>
                <a:gd name="connsiteY11" fmla="*/ 93450 h 5560539"/>
                <a:gd name="connsiteX12" fmla="*/ 914734 w 11516494"/>
                <a:gd name="connsiteY12" fmla="*/ 116771 h 5560539"/>
                <a:gd name="connsiteX13" fmla="*/ 880918 w 11516494"/>
                <a:gd name="connsiteY13" fmla="*/ 198410 h 5560539"/>
                <a:gd name="connsiteX14" fmla="*/ 996373 w 11516494"/>
                <a:gd name="connsiteY14" fmla="*/ 313866 h 5560539"/>
                <a:gd name="connsiteX15" fmla="*/ 1111828 w 11516494"/>
                <a:gd name="connsiteY15" fmla="*/ 198410 h 5560539"/>
                <a:gd name="connsiteX16" fmla="*/ 1078012 w 11516494"/>
                <a:gd name="connsiteY16" fmla="*/ 116771 h 5560539"/>
                <a:gd name="connsiteX17" fmla="*/ 1043421 w 11516494"/>
                <a:gd name="connsiteY17" fmla="*/ 93450 h 5560539"/>
                <a:gd name="connsiteX18" fmla="*/ 1043421 w 11516494"/>
                <a:gd name="connsiteY18" fmla="*/ 0 h 5560539"/>
                <a:gd name="connsiteX19" fmla="*/ 1379675 w 11516494"/>
                <a:gd name="connsiteY19" fmla="*/ 0 h 5560539"/>
                <a:gd name="connsiteX20" fmla="*/ 1379675 w 11516494"/>
                <a:gd name="connsiteY20" fmla="*/ 93450 h 5560539"/>
                <a:gd name="connsiteX21" fmla="*/ 1345083 w 11516494"/>
                <a:gd name="connsiteY21" fmla="*/ 116771 h 5560539"/>
                <a:gd name="connsiteX22" fmla="*/ 1311268 w 11516494"/>
                <a:gd name="connsiteY22" fmla="*/ 198410 h 5560539"/>
                <a:gd name="connsiteX23" fmla="*/ 1426722 w 11516494"/>
                <a:gd name="connsiteY23" fmla="*/ 313866 h 5560539"/>
                <a:gd name="connsiteX24" fmla="*/ 1542178 w 11516494"/>
                <a:gd name="connsiteY24" fmla="*/ 198410 h 5560539"/>
                <a:gd name="connsiteX25" fmla="*/ 1508362 w 11516494"/>
                <a:gd name="connsiteY25" fmla="*/ 116771 h 5560539"/>
                <a:gd name="connsiteX26" fmla="*/ 1473770 w 11516494"/>
                <a:gd name="connsiteY26" fmla="*/ 93450 h 5560539"/>
                <a:gd name="connsiteX27" fmla="*/ 1473770 w 11516494"/>
                <a:gd name="connsiteY27" fmla="*/ 0 h 5560539"/>
                <a:gd name="connsiteX28" fmla="*/ 1810025 w 11516494"/>
                <a:gd name="connsiteY28" fmla="*/ 0 h 5560539"/>
                <a:gd name="connsiteX29" fmla="*/ 1810025 w 11516494"/>
                <a:gd name="connsiteY29" fmla="*/ 93450 h 5560539"/>
                <a:gd name="connsiteX30" fmla="*/ 1775433 w 11516494"/>
                <a:gd name="connsiteY30" fmla="*/ 116771 h 5560539"/>
                <a:gd name="connsiteX31" fmla="*/ 1741619 w 11516494"/>
                <a:gd name="connsiteY31" fmla="*/ 198410 h 5560539"/>
                <a:gd name="connsiteX32" fmla="*/ 1857072 w 11516494"/>
                <a:gd name="connsiteY32" fmla="*/ 313865 h 5560539"/>
                <a:gd name="connsiteX33" fmla="*/ 1972528 w 11516494"/>
                <a:gd name="connsiteY33" fmla="*/ 198410 h 5560539"/>
                <a:gd name="connsiteX34" fmla="*/ 1938712 w 11516494"/>
                <a:gd name="connsiteY34" fmla="*/ 116771 h 5560539"/>
                <a:gd name="connsiteX35" fmla="*/ 1904122 w 11516494"/>
                <a:gd name="connsiteY35" fmla="*/ 93450 h 5560539"/>
                <a:gd name="connsiteX36" fmla="*/ 1904122 w 11516494"/>
                <a:gd name="connsiteY36" fmla="*/ 0 h 5560539"/>
                <a:gd name="connsiteX37" fmla="*/ 2240376 w 11516494"/>
                <a:gd name="connsiteY37" fmla="*/ 0 h 5560539"/>
                <a:gd name="connsiteX38" fmla="*/ 2240376 w 11516494"/>
                <a:gd name="connsiteY38" fmla="*/ 93055 h 5560539"/>
                <a:gd name="connsiteX39" fmla="*/ 2205785 w 11516494"/>
                <a:gd name="connsiteY39" fmla="*/ 116377 h 5560539"/>
                <a:gd name="connsiteX40" fmla="*/ 2171969 w 11516494"/>
                <a:gd name="connsiteY40" fmla="*/ 198016 h 5560539"/>
                <a:gd name="connsiteX41" fmla="*/ 2287424 w 11516494"/>
                <a:gd name="connsiteY41" fmla="*/ 313471 h 5560539"/>
                <a:gd name="connsiteX42" fmla="*/ 2402878 w 11516494"/>
                <a:gd name="connsiteY42" fmla="*/ 198016 h 5560539"/>
                <a:gd name="connsiteX43" fmla="*/ 2369063 w 11516494"/>
                <a:gd name="connsiteY43" fmla="*/ 116377 h 5560539"/>
                <a:gd name="connsiteX44" fmla="*/ 2334471 w 11516494"/>
                <a:gd name="connsiteY44" fmla="*/ 93055 h 5560539"/>
                <a:gd name="connsiteX45" fmla="*/ 2334471 w 11516494"/>
                <a:gd name="connsiteY45" fmla="*/ 0 h 5560539"/>
                <a:gd name="connsiteX46" fmla="*/ 2670725 w 11516494"/>
                <a:gd name="connsiteY46" fmla="*/ 0 h 5560539"/>
                <a:gd name="connsiteX47" fmla="*/ 2670725 w 11516494"/>
                <a:gd name="connsiteY47" fmla="*/ 92661 h 5560539"/>
                <a:gd name="connsiteX48" fmla="*/ 2636133 w 11516494"/>
                <a:gd name="connsiteY48" fmla="*/ 115983 h 5560539"/>
                <a:gd name="connsiteX49" fmla="*/ 2602317 w 11516494"/>
                <a:gd name="connsiteY49" fmla="*/ 197622 h 5560539"/>
                <a:gd name="connsiteX50" fmla="*/ 2717772 w 11516494"/>
                <a:gd name="connsiteY50" fmla="*/ 313077 h 5560539"/>
                <a:gd name="connsiteX51" fmla="*/ 2833227 w 11516494"/>
                <a:gd name="connsiteY51" fmla="*/ 197622 h 5560539"/>
                <a:gd name="connsiteX52" fmla="*/ 2799411 w 11516494"/>
                <a:gd name="connsiteY52" fmla="*/ 115983 h 5560539"/>
                <a:gd name="connsiteX53" fmla="*/ 2764820 w 11516494"/>
                <a:gd name="connsiteY53" fmla="*/ 92661 h 5560539"/>
                <a:gd name="connsiteX54" fmla="*/ 2764820 w 11516494"/>
                <a:gd name="connsiteY54" fmla="*/ 0 h 5560539"/>
                <a:gd name="connsiteX55" fmla="*/ 3101074 w 11516494"/>
                <a:gd name="connsiteY55" fmla="*/ 0 h 5560539"/>
                <a:gd name="connsiteX56" fmla="*/ 3101074 w 11516494"/>
                <a:gd name="connsiteY56" fmla="*/ 92267 h 5560539"/>
                <a:gd name="connsiteX57" fmla="*/ 3066483 w 11516494"/>
                <a:gd name="connsiteY57" fmla="*/ 115589 h 5560539"/>
                <a:gd name="connsiteX58" fmla="*/ 3032667 w 11516494"/>
                <a:gd name="connsiteY58" fmla="*/ 197228 h 5560539"/>
                <a:gd name="connsiteX59" fmla="*/ 3148123 w 11516494"/>
                <a:gd name="connsiteY59" fmla="*/ 312683 h 5560539"/>
                <a:gd name="connsiteX60" fmla="*/ 3263577 w 11516494"/>
                <a:gd name="connsiteY60" fmla="*/ 197228 h 5560539"/>
                <a:gd name="connsiteX61" fmla="*/ 3229761 w 11516494"/>
                <a:gd name="connsiteY61" fmla="*/ 115589 h 5560539"/>
                <a:gd name="connsiteX62" fmla="*/ 3195170 w 11516494"/>
                <a:gd name="connsiteY62" fmla="*/ 92267 h 5560539"/>
                <a:gd name="connsiteX63" fmla="*/ 3195170 w 11516494"/>
                <a:gd name="connsiteY63" fmla="*/ 0 h 5560539"/>
                <a:gd name="connsiteX64" fmla="*/ 3531424 w 11516494"/>
                <a:gd name="connsiteY64" fmla="*/ 0 h 5560539"/>
                <a:gd name="connsiteX65" fmla="*/ 3531424 w 11516494"/>
                <a:gd name="connsiteY65" fmla="*/ 91872 h 5560539"/>
                <a:gd name="connsiteX66" fmla="*/ 3496834 w 11516494"/>
                <a:gd name="connsiteY66" fmla="*/ 115195 h 5560539"/>
                <a:gd name="connsiteX67" fmla="*/ 3463017 w 11516494"/>
                <a:gd name="connsiteY67" fmla="*/ 196834 h 5560539"/>
                <a:gd name="connsiteX68" fmla="*/ 3578472 w 11516494"/>
                <a:gd name="connsiteY68" fmla="*/ 312289 h 5560539"/>
                <a:gd name="connsiteX69" fmla="*/ 3693927 w 11516494"/>
                <a:gd name="connsiteY69" fmla="*/ 196834 h 5560539"/>
                <a:gd name="connsiteX70" fmla="*/ 3660111 w 11516494"/>
                <a:gd name="connsiteY70" fmla="*/ 115195 h 5560539"/>
                <a:gd name="connsiteX71" fmla="*/ 3625520 w 11516494"/>
                <a:gd name="connsiteY71" fmla="*/ 91872 h 5560539"/>
                <a:gd name="connsiteX72" fmla="*/ 3625520 w 11516494"/>
                <a:gd name="connsiteY72" fmla="*/ 0 h 5560539"/>
                <a:gd name="connsiteX73" fmla="*/ 3961771 w 11516494"/>
                <a:gd name="connsiteY73" fmla="*/ 0 h 5560539"/>
                <a:gd name="connsiteX74" fmla="*/ 3961771 w 11516494"/>
                <a:gd name="connsiteY74" fmla="*/ 91479 h 5560539"/>
                <a:gd name="connsiteX75" fmla="*/ 3927180 w 11516494"/>
                <a:gd name="connsiteY75" fmla="*/ 114801 h 5560539"/>
                <a:gd name="connsiteX76" fmla="*/ 3893364 w 11516494"/>
                <a:gd name="connsiteY76" fmla="*/ 196440 h 5560539"/>
                <a:gd name="connsiteX77" fmla="*/ 4008819 w 11516494"/>
                <a:gd name="connsiteY77" fmla="*/ 311895 h 5560539"/>
                <a:gd name="connsiteX78" fmla="*/ 4124275 w 11516494"/>
                <a:gd name="connsiteY78" fmla="*/ 196440 h 5560539"/>
                <a:gd name="connsiteX79" fmla="*/ 4090458 w 11516494"/>
                <a:gd name="connsiteY79" fmla="*/ 114801 h 5560539"/>
                <a:gd name="connsiteX80" fmla="*/ 4055867 w 11516494"/>
                <a:gd name="connsiteY80" fmla="*/ 91479 h 5560539"/>
                <a:gd name="connsiteX81" fmla="*/ 4055867 w 11516494"/>
                <a:gd name="connsiteY81" fmla="*/ 0 h 5560539"/>
                <a:gd name="connsiteX82" fmla="*/ 4392121 w 11516494"/>
                <a:gd name="connsiteY82" fmla="*/ 0 h 5560539"/>
                <a:gd name="connsiteX83" fmla="*/ 4392121 w 11516494"/>
                <a:gd name="connsiteY83" fmla="*/ 91085 h 5560539"/>
                <a:gd name="connsiteX84" fmla="*/ 4357531 w 11516494"/>
                <a:gd name="connsiteY84" fmla="*/ 114406 h 5560539"/>
                <a:gd name="connsiteX85" fmla="*/ 4323715 w 11516494"/>
                <a:gd name="connsiteY85" fmla="*/ 196045 h 5560539"/>
                <a:gd name="connsiteX86" fmla="*/ 4439170 w 11516494"/>
                <a:gd name="connsiteY86" fmla="*/ 311500 h 5560539"/>
                <a:gd name="connsiteX87" fmla="*/ 4554624 w 11516494"/>
                <a:gd name="connsiteY87" fmla="*/ 196045 h 5560539"/>
                <a:gd name="connsiteX88" fmla="*/ 4520809 w 11516494"/>
                <a:gd name="connsiteY88" fmla="*/ 114406 h 5560539"/>
                <a:gd name="connsiteX89" fmla="*/ 4486217 w 11516494"/>
                <a:gd name="connsiteY89" fmla="*/ 91085 h 5560539"/>
                <a:gd name="connsiteX90" fmla="*/ 4486217 w 11516494"/>
                <a:gd name="connsiteY90" fmla="*/ 0 h 5560539"/>
                <a:gd name="connsiteX91" fmla="*/ 4822471 w 11516494"/>
                <a:gd name="connsiteY91" fmla="*/ 0 h 5560539"/>
                <a:gd name="connsiteX92" fmla="*/ 4822471 w 11516494"/>
                <a:gd name="connsiteY92" fmla="*/ 90690 h 5560539"/>
                <a:gd name="connsiteX93" fmla="*/ 4787880 w 11516494"/>
                <a:gd name="connsiteY93" fmla="*/ 114013 h 5560539"/>
                <a:gd name="connsiteX94" fmla="*/ 4754065 w 11516494"/>
                <a:gd name="connsiteY94" fmla="*/ 195651 h 5560539"/>
                <a:gd name="connsiteX95" fmla="*/ 4869519 w 11516494"/>
                <a:gd name="connsiteY95" fmla="*/ 311107 h 5560539"/>
                <a:gd name="connsiteX96" fmla="*/ 4984975 w 11516494"/>
                <a:gd name="connsiteY96" fmla="*/ 195651 h 5560539"/>
                <a:gd name="connsiteX97" fmla="*/ 4951158 w 11516494"/>
                <a:gd name="connsiteY97" fmla="*/ 114013 h 5560539"/>
                <a:gd name="connsiteX98" fmla="*/ 4916567 w 11516494"/>
                <a:gd name="connsiteY98" fmla="*/ 90690 h 5560539"/>
                <a:gd name="connsiteX99" fmla="*/ 4916567 w 11516494"/>
                <a:gd name="connsiteY99" fmla="*/ 0 h 5560539"/>
                <a:gd name="connsiteX100" fmla="*/ 5252822 w 11516494"/>
                <a:gd name="connsiteY100" fmla="*/ 0 h 5560539"/>
                <a:gd name="connsiteX101" fmla="*/ 5252822 w 11516494"/>
                <a:gd name="connsiteY101" fmla="*/ 90297 h 5560539"/>
                <a:gd name="connsiteX102" fmla="*/ 5218230 w 11516494"/>
                <a:gd name="connsiteY102" fmla="*/ 113618 h 5560539"/>
                <a:gd name="connsiteX103" fmla="*/ 5184415 w 11516494"/>
                <a:gd name="connsiteY103" fmla="*/ 195257 h 5560539"/>
                <a:gd name="connsiteX104" fmla="*/ 5299869 w 11516494"/>
                <a:gd name="connsiteY104" fmla="*/ 310713 h 5560539"/>
                <a:gd name="connsiteX105" fmla="*/ 5415325 w 11516494"/>
                <a:gd name="connsiteY105" fmla="*/ 195257 h 5560539"/>
                <a:gd name="connsiteX106" fmla="*/ 5381508 w 11516494"/>
                <a:gd name="connsiteY106" fmla="*/ 113618 h 5560539"/>
                <a:gd name="connsiteX107" fmla="*/ 5346917 w 11516494"/>
                <a:gd name="connsiteY107" fmla="*/ 90297 h 5560539"/>
                <a:gd name="connsiteX108" fmla="*/ 5346917 w 11516494"/>
                <a:gd name="connsiteY108" fmla="*/ 0 h 5560539"/>
                <a:gd name="connsiteX109" fmla="*/ 5683171 w 11516494"/>
                <a:gd name="connsiteY109" fmla="*/ 0 h 5560539"/>
                <a:gd name="connsiteX110" fmla="*/ 5683171 w 11516494"/>
                <a:gd name="connsiteY110" fmla="*/ 89902 h 5560539"/>
                <a:gd name="connsiteX111" fmla="*/ 5648580 w 11516494"/>
                <a:gd name="connsiteY111" fmla="*/ 113224 h 5560539"/>
                <a:gd name="connsiteX112" fmla="*/ 5614764 w 11516494"/>
                <a:gd name="connsiteY112" fmla="*/ 194864 h 5560539"/>
                <a:gd name="connsiteX113" fmla="*/ 5730219 w 11516494"/>
                <a:gd name="connsiteY113" fmla="*/ 310319 h 5560539"/>
                <a:gd name="connsiteX114" fmla="*/ 5845674 w 11516494"/>
                <a:gd name="connsiteY114" fmla="*/ 194864 h 5560539"/>
                <a:gd name="connsiteX115" fmla="*/ 5811858 w 11516494"/>
                <a:gd name="connsiteY115" fmla="*/ 113224 h 5560539"/>
                <a:gd name="connsiteX116" fmla="*/ 5777267 w 11516494"/>
                <a:gd name="connsiteY116" fmla="*/ 89902 h 5560539"/>
                <a:gd name="connsiteX117" fmla="*/ 5777267 w 11516494"/>
                <a:gd name="connsiteY117" fmla="*/ 0 h 5560539"/>
                <a:gd name="connsiteX118" fmla="*/ 6113521 w 11516494"/>
                <a:gd name="connsiteY118" fmla="*/ 0 h 5560539"/>
                <a:gd name="connsiteX119" fmla="*/ 6113521 w 11516494"/>
                <a:gd name="connsiteY119" fmla="*/ 89508 h 5560539"/>
                <a:gd name="connsiteX120" fmla="*/ 6078930 w 11516494"/>
                <a:gd name="connsiteY120" fmla="*/ 112830 h 5560539"/>
                <a:gd name="connsiteX121" fmla="*/ 6045114 w 11516494"/>
                <a:gd name="connsiteY121" fmla="*/ 194469 h 5560539"/>
                <a:gd name="connsiteX122" fmla="*/ 6160569 w 11516494"/>
                <a:gd name="connsiteY122" fmla="*/ 309924 h 5560539"/>
                <a:gd name="connsiteX123" fmla="*/ 6276024 w 11516494"/>
                <a:gd name="connsiteY123" fmla="*/ 194469 h 5560539"/>
                <a:gd name="connsiteX124" fmla="*/ 6242208 w 11516494"/>
                <a:gd name="connsiteY124" fmla="*/ 112830 h 5560539"/>
                <a:gd name="connsiteX125" fmla="*/ 6207617 w 11516494"/>
                <a:gd name="connsiteY125" fmla="*/ 89508 h 5560539"/>
                <a:gd name="connsiteX126" fmla="*/ 6207617 w 11516494"/>
                <a:gd name="connsiteY126" fmla="*/ 0 h 5560539"/>
                <a:gd name="connsiteX127" fmla="*/ 6543871 w 11516494"/>
                <a:gd name="connsiteY127" fmla="*/ 0 h 5560539"/>
                <a:gd name="connsiteX128" fmla="*/ 6543871 w 11516494"/>
                <a:gd name="connsiteY128" fmla="*/ 89114 h 5560539"/>
                <a:gd name="connsiteX129" fmla="*/ 6509280 w 11516494"/>
                <a:gd name="connsiteY129" fmla="*/ 112436 h 5560539"/>
                <a:gd name="connsiteX130" fmla="*/ 6475464 w 11516494"/>
                <a:gd name="connsiteY130" fmla="*/ 194075 h 5560539"/>
                <a:gd name="connsiteX131" fmla="*/ 6590919 w 11516494"/>
                <a:gd name="connsiteY131" fmla="*/ 309530 h 5560539"/>
                <a:gd name="connsiteX132" fmla="*/ 6706374 w 11516494"/>
                <a:gd name="connsiteY132" fmla="*/ 194075 h 5560539"/>
                <a:gd name="connsiteX133" fmla="*/ 6672558 w 11516494"/>
                <a:gd name="connsiteY133" fmla="*/ 112436 h 5560539"/>
                <a:gd name="connsiteX134" fmla="*/ 6637967 w 11516494"/>
                <a:gd name="connsiteY134" fmla="*/ 89114 h 5560539"/>
                <a:gd name="connsiteX135" fmla="*/ 6637967 w 11516494"/>
                <a:gd name="connsiteY135" fmla="*/ 0 h 5560539"/>
                <a:gd name="connsiteX136" fmla="*/ 6974221 w 11516494"/>
                <a:gd name="connsiteY136" fmla="*/ 0 h 5560539"/>
                <a:gd name="connsiteX137" fmla="*/ 6974221 w 11516494"/>
                <a:gd name="connsiteY137" fmla="*/ 88720 h 5560539"/>
                <a:gd name="connsiteX138" fmla="*/ 6939630 w 11516494"/>
                <a:gd name="connsiteY138" fmla="*/ 112042 h 5560539"/>
                <a:gd name="connsiteX139" fmla="*/ 6905814 w 11516494"/>
                <a:gd name="connsiteY139" fmla="*/ 193681 h 5560539"/>
                <a:gd name="connsiteX140" fmla="*/ 7021269 w 11516494"/>
                <a:gd name="connsiteY140" fmla="*/ 309136 h 5560539"/>
                <a:gd name="connsiteX141" fmla="*/ 7136724 w 11516494"/>
                <a:gd name="connsiteY141" fmla="*/ 193681 h 5560539"/>
                <a:gd name="connsiteX142" fmla="*/ 7102908 w 11516494"/>
                <a:gd name="connsiteY142" fmla="*/ 112042 h 5560539"/>
                <a:gd name="connsiteX143" fmla="*/ 7068317 w 11516494"/>
                <a:gd name="connsiteY143" fmla="*/ 88720 h 5560539"/>
                <a:gd name="connsiteX144" fmla="*/ 7068317 w 11516494"/>
                <a:gd name="connsiteY144" fmla="*/ 0 h 5560539"/>
                <a:gd name="connsiteX145" fmla="*/ 7404571 w 11516494"/>
                <a:gd name="connsiteY145" fmla="*/ 0 h 5560539"/>
                <a:gd name="connsiteX146" fmla="*/ 7404571 w 11516494"/>
                <a:gd name="connsiteY146" fmla="*/ 88326 h 5560539"/>
                <a:gd name="connsiteX147" fmla="*/ 7369980 w 11516494"/>
                <a:gd name="connsiteY147" fmla="*/ 111648 h 5560539"/>
                <a:gd name="connsiteX148" fmla="*/ 7336164 w 11516494"/>
                <a:gd name="connsiteY148" fmla="*/ 193287 h 5560539"/>
                <a:gd name="connsiteX149" fmla="*/ 7451619 w 11516494"/>
                <a:gd name="connsiteY149" fmla="*/ 308742 h 5560539"/>
                <a:gd name="connsiteX150" fmla="*/ 7567074 w 11516494"/>
                <a:gd name="connsiteY150" fmla="*/ 193287 h 5560539"/>
                <a:gd name="connsiteX151" fmla="*/ 7533258 w 11516494"/>
                <a:gd name="connsiteY151" fmla="*/ 111648 h 5560539"/>
                <a:gd name="connsiteX152" fmla="*/ 7498667 w 11516494"/>
                <a:gd name="connsiteY152" fmla="*/ 88326 h 5560539"/>
                <a:gd name="connsiteX153" fmla="*/ 7498667 w 11516494"/>
                <a:gd name="connsiteY153" fmla="*/ 0 h 5560539"/>
                <a:gd name="connsiteX154" fmla="*/ 7834921 w 11516494"/>
                <a:gd name="connsiteY154" fmla="*/ 0 h 5560539"/>
                <a:gd name="connsiteX155" fmla="*/ 7834921 w 11516494"/>
                <a:gd name="connsiteY155" fmla="*/ 87932 h 5560539"/>
                <a:gd name="connsiteX156" fmla="*/ 7800330 w 11516494"/>
                <a:gd name="connsiteY156" fmla="*/ 111254 h 5560539"/>
                <a:gd name="connsiteX157" fmla="*/ 7766514 w 11516494"/>
                <a:gd name="connsiteY157" fmla="*/ 192893 h 5560539"/>
                <a:gd name="connsiteX158" fmla="*/ 7881969 w 11516494"/>
                <a:gd name="connsiteY158" fmla="*/ 308348 h 5560539"/>
                <a:gd name="connsiteX159" fmla="*/ 7997424 w 11516494"/>
                <a:gd name="connsiteY159" fmla="*/ 192893 h 5560539"/>
                <a:gd name="connsiteX160" fmla="*/ 7963608 w 11516494"/>
                <a:gd name="connsiteY160" fmla="*/ 111254 h 5560539"/>
                <a:gd name="connsiteX161" fmla="*/ 7929017 w 11516494"/>
                <a:gd name="connsiteY161" fmla="*/ 87932 h 5560539"/>
                <a:gd name="connsiteX162" fmla="*/ 7929017 w 11516494"/>
                <a:gd name="connsiteY162" fmla="*/ 0 h 5560539"/>
                <a:gd name="connsiteX163" fmla="*/ 8265271 w 11516494"/>
                <a:gd name="connsiteY163" fmla="*/ 0 h 5560539"/>
                <a:gd name="connsiteX164" fmla="*/ 8265271 w 11516494"/>
                <a:gd name="connsiteY164" fmla="*/ 87538 h 5560539"/>
                <a:gd name="connsiteX165" fmla="*/ 8230680 w 11516494"/>
                <a:gd name="connsiteY165" fmla="*/ 110860 h 5560539"/>
                <a:gd name="connsiteX166" fmla="*/ 8196864 w 11516494"/>
                <a:gd name="connsiteY166" fmla="*/ 192499 h 5560539"/>
                <a:gd name="connsiteX167" fmla="*/ 8312319 w 11516494"/>
                <a:gd name="connsiteY167" fmla="*/ 307954 h 5560539"/>
                <a:gd name="connsiteX168" fmla="*/ 8427774 w 11516494"/>
                <a:gd name="connsiteY168" fmla="*/ 192499 h 5560539"/>
                <a:gd name="connsiteX169" fmla="*/ 8393958 w 11516494"/>
                <a:gd name="connsiteY169" fmla="*/ 110860 h 5560539"/>
                <a:gd name="connsiteX170" fmla="*/ 8359367 w 11516494"/>
                <a:gd name="connsiteY170" fmla="*/ 87538 h 5560539"/>
                <a:gd name="connsiteX171" fmla="*/ 8359367 w 11516494"/>
                <a:gd name="connsiteY171" fmla="*/ 0 h 5560539"/>
                <a:gd name="connsiteX172" fmla="*/ 8695621 w 11516494"/>
                <a:gd name="connsiteY172" fmla="*/ 0 h 5560539"/>
                <a:gd name="connsiteX173" fmla="*/ 8695621 w 11516494"/>
                <a:gd name="connsiteY173" fmla="*/ 87144 h 5560539"/>
                <a:gd name="connsiteX174" fmla="*/ 8661030 w 11516494"/>
                <a:gd name="connsiteY174" fmla="*/ 110465 h 5560539"/>
                <a:gd name="connsiteX175" fmla="*/ 8627214 w 11516494"/>
                <a:gd name="connsiteY175" fmla="*/ 192105 h 5560539"/>
                <a:gd name="connsiteX176" fmla="*/ 8742669 w 11516494"/>
                <a:gd name="connsiteY176" fmla="*/ 307560 h 5560539"/>
                <a:gd name="connsiteX177" fmla="*/ 8858124 w 11516494"/>
                <a:gd name="connsiteY177" fmla="*/ 192105 h 5560539"/>
                <a:gd name="connsiteX178" fmla="*/ 8824308 w 11516494"/>
                <a:gd name="connsiteY178" fmla="*/ 110465 h 5560539"/>
                <a:gd name="connsiteX179" fmla="*/ 8789717 w 11516494"/>
                <a:gd name="connsiteY179" fmla="*/ 87144 h 5560539"/>
                <a:gd name="connsiteX180" fmla="*/ 8789717 w 11516494"/>
                <a:gd name="connsiteY180" fmla="*/ 0 h 5560539"/>
                <a:gd name="connsiteX181" fmla="*/ 9125971 w 11516494"/>
                <a:gd name="connsiteY181" fmla="*/ 0 h 5560539"/>
                <a:gd name="connsiteX182" fmla="*/ 9125971 w 11516494"/>
                <a:gd name="connsiteY182" fmla="*/ 86750 h 5560539"/>
                <a:gd name="connsiteX183" fmla="*/ 9091380 w 11516494"/>
                <a:gd name="connsiteY183" fmla="*/ 110072 h 5560539"/>
                <a:gd name="connsiteX184" fmla="*/ 9057564 w 11516494"/>
                <a:gd name="connsiteY184" fmla="*/ 191710 h 5560539"/>
                <a:gd name="connsiteX185" fmla="*/ 9173019 w 11516494"/>
                <a:gd name="connsiteY185" fmla="*/ 307166 h 5560539"/>
                <a:gd name="connsiteX186" fmla="*/ 9288474 w 11516494"/>
                <a:gd name="connsiteY186" fmla="*/ 191710 h 5560539"/>
                <a:gd name="connsiteX187" fmla="*/ 9254658 w 11516494"/>
                <a:gd name="connsiteY187" fmla="*/ 110072 h 5560539"/>
                <a:gd name="connsiteX188" fmla="*/ 9220067 w 11516494"/>
                <a:gd name="connsiteY188" fmla="*/ 86750 h 5560539"/>
                <a:gd name="connsiteX189" fmla="*/ 9220067 w 11516494"/>
                <a:gd name="connsiteY189" fmla="*/ 0 h 5560539"/>
                <a:gd name="connsiteX190" fmla="*/ 9556321 w 11516494"/>
                <a:gd name="connsiteY190" fmla="*/ 0 h 5560539"/>
                <a:gd name="connsiteX191" fmla="*/ 9556321 w 11516494"/>
                <a:gd name="connsiteY191" fmla="*/ 86355 h 5560539"/>
                <a:gd name="connsiteX192" fmla="*/ 9521730 w 11516494"/>
                <a:gd name="connsiteY192" fmla="*/ 109678 h 5560539"/>
                <a:gd name="connsiteX193" fmla="*/ 9487914 w 11516494"/>
                <a:gd name="connsiteY193" fmla="*/ 191316 h 5560539"/>
                <a:gd name="connsiteX194" fmla="*/ 9603369 w 11516494"/>
                <a:gd name="connsiteY194" fmla="*/ 306771 h 5560539"/>
                <a:gd name="connsiteX195" fmla="*/ 9718824 w 11516494"/>
                <a:gd name="connsiteY195" fmla="*/ 191316 h 5560539"/>
                <a:gd name="connsiteX196" fmla="*/ 9685008 w 11516494"/>
                <a:gd name="connsiteY196" fmla="*/ 109678 h 5560539"/>
                <a:gd name="connsiteX197" fmla="*/ 9650417 w 11516494"/>
                <a:gd name="connsiteY197" fmla="*/ 86355 h 5560539"/>
                <a:gd name="connsiteX198" fmla="*/ 9650417 w 11516494"/>
                <a:gd name="connsiteY198" fmla="*/ 0 h 5560539"/>
                <a:gd name="connsiteX199" fmla="*/ 9986671 w 11516494"/>
                <a:gd name="connsiteY199" fmla="*/ 0 h 5560539"/>
                <a:gd name="connsiteX200" fmla="*/ 9986671 w 11516494"/>
                <a:gd name="connsiteY200" fmla="*/ 85961 h 5560539"/>
                <a:gd name="connsiteX201" fmla="*/ 9952080 w 11516494"/>
                <a:gd name="connsiteY201" fmla="*/ 109283 h 5560539"/>
                <a:gd name="connsiteX202" fmla="*/ 9918264 w 11516494"/>
                <a:gd name="connsiteY202" fmla="*/ 190922 h 5560539"/>
                <a:gd name="connsiteX203" fmla="*/ 10033719 w 11516494"/>
                <a:gd name="connsiteY203" fmla="*/ 306377 h 5560539"/>
                <a:gd name="connsiteX204" fmla="*/ 10149174 w 11516494"/>
                <a:gd name="connsiteY204" fmla="*/ 190922 h 5560539"/>
                <a:gd name="connsiteX205" fmla="*/ 10115358 w 11516494"/>
                <a:gd name="connsiteY205" fmla="*/ 109283 h 5560539"/>
                <a:gd name="connsiteX206" fmla="*/ 10080767 w 11516494"/>
                <a:gd name="connsiteY206" fmla="*/ 85961 h 5560539"/>
                <a:gd name="connsiteX207" fmla="*/ 10080767 w 11516494"/>
                <a:gd name="connsiteY207" fmla="*/ 0 h 5560539"/>
                <a:gd name="connsiteX208" fmla="*/ 10417021 w 11516494"/>
                <a:gd name="connsiteY208" fmla="*/ 0 h 5560539"/>
                <a:gd name="connsiteX209" fmla="*/ 10417021 w 11516494"/>
                <a:gd name="connsiteY209" fmla="*/ 85567 h 5560539"/>
                <a:gd name="connsiteX210" fmla="*/ 10382430 w 11516494"/>
                <a:gd name="connsiteY210" fmla="*/ 108889 h 5560539"/>
                <a:gd name="connsiteX211" fmla="*/ 10348614 w 11516494"/>
                <a:gd name="connsiteY211" fmla="*/ 190528 h 5560539"/>
                <a:gd name="connsiteX212" fmla="*/ 10464069 w 11516494"/>
                <a:gd name="connsiteY212" fmla="*/ 305983 h 5560539"/>
                <a:gd name="connsiteX213" fmla="*/ 10579524 w 11516494"/>
                <a:gd name="connsiteY213" fmla="*/ 190528 h 5560539"/>
                <a:gd name="connsiteX214" fmla="*/ 10545708 w 11516494"/>
                <a:gd name="connsiteY214" fmla="*/ 108889 h 5560539"/>
                <a:gd name="connsiteX215" fmla="*/ 10511117 w 11516494"/>
                <a:gd name="connsiteY215" fmla="*/ 85567 h 5560539"/>
                <a:gd name="connsiteX216" fmla="*/ 10511117 w 11516494"/>
                <a:gd name="connsiteY216" fmla="*/ 0 h 5560539"/>
                <a:gd name="connsiteX217" fmla="*/ 10847360 w 11516494"/>
                <a:gd name="connsiteY217" fmla="*/ 0 h 5560539"/>
                <a:gd name="connsiteX218" fmla="*/ 10847360 w 11516494"/>
                <a:gd name="connsiteY218" fmla="*/ 85173 h 5560539"/>
                <a:gd name="connsiteX219" fmla="*/ 10812769 w 11516494"/>
                <a:gd name="connsiteY219" fmla="*/ 108495 h 5560539"/>
                <a:gd name="connsiteX220" fmla="*/ 10778953 w 11516494"/>
                <a:gd name="connsiteY220" fmla="*/ 190134 h 5560539"/>
                <a:gd name="connsiteX221" fmla="*/ 10894408 w 11516494"/>
                <a:gd name="connsiteY221" fmla="*/ 305589 h 5560539"/>
                <a:gd name="connsiteX222" fmla="*/ 11009863 w 11516494"/>
                <a:gd name="connsiteY222" fmla="*/ 190134 h 5560539"/>
                <a:gd name="connsiteX223" fmla="*/ 10976047 w 11516494"/>
                <a:gd name="connsiteY223" fmla="*/ 108495 h 5560539"/>
                <a:gd name="connsiteX224" fmla="*/ 10941456 w 11516494"/>
                <a:gd name="connsiteY224" fmla="*/ 85173 h 5560539"/>
                <a:gd name="connsiteX225" fmla="*/ 10941456 w 11516494"/>
                <a:gd name="connsiteY225" fmla="*/ 0 h 5560539"/>
                <a:gd name="connsiteX226" fmla="*/ 11138544 w 11516494"/>
                <a:gd name="connsiteY226" fmla="*/ 0 h 5560539"/>
                <a:gd name="connsiteX227" fmla="*/ 11516494 w 11516494"/>
                <a:gd name="connsiteY227" fmla="*/ 377950 h 5560539"/>
                <a:gd name="connsiteX228" fmla="*/ 11516494 w 11516494"/>
                <a:gd name="connsiteY228" fmla="*/ 5182589 h 5560539"/>
                <a:gd name="connsiteX229" fmla="*/ 11138544 w 11516494"/>
                <a:gd name="connsiteY229" fmla="*/ 5560539 h 5560539"/>
                <a:gd name="connsiteX230" fmla="*/ 377950 w 11516494"/>
                <a:gd name="connsiteY230" fmla="*/ 5560539 h 5560539"/>
                <a:gd name="connsiteX231" fmla="*/ 0 w 11516494"/>
                <a:gd name="connsiteY231" fmla="*/ 5182589 h 5560539"/>
                <a:gd name="connsiteX232" fmla="*/ 0 w 11516494"/>
                <a:gd name="connsiteY232" fmla="*/ 377950 h 5560539"/>
                <a:gd name="connsiteX233" fmla="*/ 377950 w 11516494"/>
                <a:gd name="connsiteY233" fmla="*/ 0 h 556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</a:cxnLst>
              <a:rect l="l" t="t" r="r" b="b"/>
              <a:pathLst>
                <a:path w="11516494" h="5560539">
                  <a:moveTo>
                    <a:pt x="377950" y="0"/>
                  </a:moveTo>
                  <a:lnTo>
                    <a:pt x="518975" y="0"/>
                  </a:lnTo>
                  <a:lnTo>
                    <a:pt x="518975" y="93450"/>
                  </a:lnTo>
                  <a:lnTo>
                    <a:pt x="484384" y="116771"/>
                  </a:lnTo>
                  <a:cubicBezTo>
                    <a:pt x="463491" y="137664"/>
                    <a:pt x="450568" y="166529"/>
                    <a:pt x="450568" y="198411"/>
                  </a:cubicBezTo>
                  <a:cubicBezTo>
                    <a:pt x="450568" y="262174"/>
                    <a:pt x="502259" y="313866"/>
                    <a:pt x="566023" y="313866"/>
                  </a:cubicBezTo>
                  <a:cubicBezTo>
                    <a:pt x="629787" y="313866"/>
                    <a:pt x="681478" y="262174"/>
                    <a:pt x="681478" y="198411"/>
                  </a:cubicBezTo>
                  <a:cubicBezTo>
                    <a:pt x="681478" y="166529"/>
                    <a:pt x="668555" y="137664"/>
                    <a:pt x="647662" y="116771"/>
                  </a:cubicBezTo>
                  <a:lnTo>
                    <a:pt x="613071" y="93450"/>
                  </a:lnTo>
                  <a:lnTo>
                    <a:pt x="613071" y="0"/>
                  </a:lnTo>
                  <a:lnTo>
                    <a:pt x="949325" y="0"/>
                  </a:lnTo>
                  <a:lnTo>
                    <a:pt x="949325" y="93450"/>
                  </a:lnTo>
                  <a:lnTo>
                    <a:pt x="914734" y="116771"/>
                  </a:lnTo>
                  <a:cubicBezTo>
                    <a:pt x="893841" y="137664"/>
                    <a:pt x="880918" y="166529"/>
                    <a:pt x="880918" y="198410"/>
                  </a:cubicBezTo>
                  <a:cubicBezTo>
                    <a:pt x="880918" y="262174"/>
                    <a:pt x="932609" y="313866"/>
                    <a:pt x="996373" y="313866"/>
                  </a:cubicBezTo>
                  <a:cubicBezTo>
                    <a:pt x="1060137" y="313866"/>
                    <a:pt x="1111828" y="262174"/>
                    <a:pt x="1111828" y="198410"/>
                  </a:cubicBezTo>
                  <a:cubicBezTo>
                    <a:pt x="1111828" y="166529"/>
                    <a:pt x="1098905" y="137664"/>
                    <a:pt x="1078012" y="116771"/>
                  </a:cubicBezTo>
                  <a:lnTo>
                    <a:pt x="1043421" y="93450"/>
                  </a:lnTo>
                  <a:lnTo>
                    <a:pt x="1043421" y="0"/>
                  </a:lnTo>
                  <a:lnTo>
                    <a:pt x="1379675" y="0"/>
                  </a:lnTo>
                  <a:lnTo>
                    <a:pt x="1379675" y="93450"/>
                  </a:lnTo>
                  <a:lnTo>
                    <a:pt x="1345083" y="116771"/>
                  </a:lnTo>
                  <a:cubicBezTo>
                    <a:pt x="1324191" y="137664"/>
                    <a:pt x="1311268" y="166528"/>
                    <a:pt x="1311268" y="198410"/>
                  </a:cubicBezTo>
                  <a:cubicBezTo>
                    <a:pt x="1311268" y="262174"/>
                    <a:pt x="1362959" y="313866"/>
                    <a:pt x="1426722" y="313866"/>
                  </a:cubicBezTo>
                  <a:cubicBezTo>
                    <a:pt x="1490486" y="313866"/>
                    <a:pt x="1542178" y="262174"/>
                    <a:pt x="1542178" y="198410"/>
                  </a:cubicBezTo>
                  <a:cubicBezTo>
                    <a:pt x="1542178" y="166528"/>
                    <a:pt x="1529254" y="137664"/>
                    <a:pt x="1508362" y="116771"/>
                  </a:cubicBezTo>
                  <a:lnTo>
                    <a:pt x="1473770" y="93450"/>
                  </a:lnTo>
                  <a:lnTo>
                    <a:pt x="1473770" y="0"/>
                  </a:lnTo>
                  <a:lnTo>
                    <a:pt x="1810025" y="0"/>
                  </a:lnTo>
                  <a:lnTo>
                    <a:pt x="1810025" y="93450"/>
                  </a:lnTo>
                  <a:lnTo>
                    <a:pt x="1775433" y="116771"/>
                  </a:lnTo>
                  <a:cubicBezTo>
                    <a:pt x="1754541" y="137664"/>
                    <a:pt x="1741619" y="166528"/>
                    <a:pt x="1741619" y="198410"/>
                  </a:cubicBezTo>
                  <a:cubicBezTo>
                    <a:pt x="1741619" y="262174"/>
                    <a:pt x="1793309" y="313865"/>
                    <a:pt x="1857072" y="313865"/>
                  </a:cubicBezTo>
                  <a:cubicBezTo>
                    <a:pt x="1920837" y="313865"/>
                    <a:pt x="1972528" y="262174"/>
                    <a:pt x="1972528" y="198410"/>
                  </a:cubicBezTo>
                  <a:cubicBezTo>
                    <a:pt x="1972528" y="166528"/>
                    <a:pt x="1959605" y="137664"/>
                    <a:pt x="1938712" y="116771"/>
                  </a:cubicBezTo>
                  <a:lnTo>
                    <a:pt x="1904122" y="93450"/>
                  </a:lnTo>
                  <a:lnTo>
                    <a:pt x="1904122" y="0"/>
                  </a:lnTo>
                  <a:lnTo>
                    <a:pt x="2240376" y="0"/>
                  </a:lnTo>
                  <a:lnTo>
                    <a:pt x="2240376" y="93055"/>
                  </a:lnTo>
                  <a:lnTo>
                    <a:pt x="2205785" y="116377"/>
                  </a:lnTo>
                  <a:cubicBezTo>
                    <a:pt x="2184892" y="137270"/>
                    <a:pt x="2171969" y="166134"/>
                    <a:pt x="2171969" y="198016"/>
                  </a:cubicBezTo>
                  <a:cubicBezTo>
                    <a:pt x="2171969" y="261780"/>
                    <a:pt x="2223659" y="313471"/>
                    <a:pt x="2287424" y="313471"/>
                  </a:cubicBezTo>
                  <a:cubicBezTo>
                    <a:pt x="2351187" y="313471"/>
                    <a:pt x="2402878" y="261780"/>
                    <a:pt x="2402878" y="198016"/>
                  </a:cubicBezTo>
                  <a:cubicBezTo>
                    <a:pt x="2402878" y="166134"/>
                    <a:pt x="2389955" y="137270"/>
                    <a:pt x="2369063" y="116377"/>
                  </a:cubicBezTo>
                  <a:lnTo>
                    <a:pt x="2334471" y="93055"/>
                  </a:lnTo>
                  <a:lnTo>
                    <a:pt x="2334471" y="0"/>
                  </a:lnTo>
                  <a:lnTo>
                    <a:pt x="2670725" y="0"/>
                  </a:lnTo>
                  <a:lnTo>
                    <a:pt x="2670725" y="92661"/>
                  </a:lnTo>
                  <a:lnTo>
                    <a:pt x="2636133" y="115983"/>
                  </a:lnTo>
                  <a:cubicBezTo>
                    <a:pt x="2615241" y="136876"/>
                    <a:pt x="2602317" y="165740"/>
                    <a:pt x="2602317" y="197622"/>
                  </a:cubicBezTo>
                  <a:cubicBezTo>
                    <a:pt x="2602317" y="261386"/>
                    <a:pt x="2654008" y="313077"/>
                    <a:pt x="2717772" y="313077"/>
                  </a:cubicBezTo>
                  <a:cubicBezTo>
                    <a:pt x="2781536" y="313077"/>
                    <a:pt x="2833227" y="261386"/>
                    <a:pt x="2833227" y="197622"/>
                  </a:cubicBezTo>
                  <a:cubicBezTo>
                    <a:pt x="2833227" y="165740"/>
                    <a:pt x="2820304" y="136876"/>
                    <a:pt x="2799411" y="115983"/>
                  </a:cubicBezTo>
                  <a:lnTo>
                    <a:pt x="2764820" y="92661"/>
                  </a:lnTo>
                  <a:lnTo>
                    <a:pt x="2764820" y="0"/>
                  </a:lnTo>
                  <a:lnTo>
                    <a:pt x="3101074" y="0"/>
                  </a:lnTo>
                  <a:lnTo>
                    <a:pt x="3101074" y="92267"/>
                  </a:lnTo>
                  <a:lnTo>
                    <a:pt x="3066483" y="115589"/>
                  </a:lnTo>
                  <a:cubicBezTo>
                    <a:pt x="3045591" y="136481"/>
                    <a:pt x="3032667" y="165346"/>
                    <a:pt x="3032667" y="197228"/>
                  </a:cubicBezTo>
                  <a:cubicBezTo>
                    <a:pt x="3032667" y="260991"/>
                    <a:pt x="3084358" y="312683"/>
                    <a:pt x="3148123" y="312683"/>
                  </a:cubicBezTo>
                  <a:cubicBezTo>
                    <a:pt x="3211886" y="312683"/>
                    <a:pt x="3263577" y="260991"/>
                    <a:pt x="3263577" y="197228"/>
                  </a:cubicBezTo>
                  <a:cubicBezTo>
                    <a:pt x="3263577" y="165346"/>
                    <a:pt x="3250654" y="136481"/>
                    <a:pt x="3229761" y="115589"/>
                  </a:cubicBezTo>
                  <a:lnTo>
                    <a:pt x="3195170" y="92267"/>
                  </a:lnTo>
                  <a:lnTo>
                    <a:pt x="3195170" y="0"/>
                  </a:lnTo>
                  <a:lnTo>
                    <a:pt x="3531424" y="0"/>
                  </a:lnTo>
                  <a:lnTo>
                    <a:pt x="3531424" y="91872"/>
                  </a:lnTo>
                  <a:lnTo>
                    <a:pt x="3496834" y="115195"/>
                  </a:lnTo>
                  <a:cubicBezTo>
                    <a:pt x="3475940" y="136088"/>
                    <a:pt x="3463017" y="164952"/>
                    <a:pt x="3463017" y="196834"/>
                  </a:cubicBezTo>
                  <a:cubicBezTo>
                    <a:pt x="3463017" y="260598"/>
                    <a:pt x="3514708" y="312289"/>
                    <a:pt x="3578472" y="312289"/>
                  </a:cubicBezTo>
                  <a:cubicBezTo>
                    <a:pt x="3642236" y="312289"/>
                    <a:pt x="3693927" y="260598"/>
                    <a:pt x="3693927" y="196834"/>
                  </a:cubicBezTo>
                  <a:cubicBezTo>
                    <a:pt x="3693927" y="164952"/>
                    <a:pt x="3681004" y="136088"/>
                    <a:pt x="3660111" y="115195"/>
                  </a:cubicBezTo>
                  <a:lnTo>
                    <a:pt x="3625520" y="91872"/>
                  </a:lnTo>
                  <a:lnTo>
                    <a:pt x="3625520" y="0"/>
                  </a:lnTo>
                  <a:lnTo>
                    <a:pt x="3961771" y="0"/>
                  </a:lnTo>
                  <a:lnTo>
                    <a:pt x="3961771" y="91479"/>
                  </a:lnTo>
                  <a:lnTo>
                    <a:pt x="3927180" y="114801"/>
                  </a:lnTo>
                  <a:cubicBezTo>
                    <a:pt x="3906287" y="135694"/>
                    <a:pt x="3893364" y="164557"/>
                    <a:pt x="3893364" y="196440"/>
                  </a:cubicBezTo>
                  <a:cubicBezTo>
                    <a:pt x="3893364" y="260203"/>
                    <a:pt x="3945056" y="311895"/>
                    <a:pt x="4008819" y="311895"/>
                  </a:cubicBezTo>
                  <a:cubicBezTo>
                    <a:pt x="4072583" y="311895"/>
                    <a:pt x="4124275" y="260203"/>
                    <a:pt x="4124275" y="196440"/>
                  </a:cubicBezTo>
                  <a:cubicBezTo>
                    <a:pt x="4124275" y="164557"/>
                    <a:pt x="4111352" y="135694"/>
                    <a:pt x="4090458" y="114801"/>
                  </a:cubicBezTo>
                  <a:lnTo>
                    <a:pt x="4055867" y="91479"/>
                  </a:lnTo>
                  <a:lnTo>
                    <a:pt x="4055867" y="0"/>
                  </a:lnTo>
                  <a:lnTo>
                    <a:pt x="4392121" y="0"/>
                  </a:lnTo>
                  <a:lnTo>
                    <a:pt x="4392121" y="91085"/>
                  </a:lnTo>
                  <a:lnTo>
                    <a:pt x="4357531" y="114406"/>
                  </a:lnTo>
                  <a:cubicBezTo>
                    <a:pt x="4336638" y="135300"/>
                    <a:pt x="4323715" y="164164"/>
                    <a:pt x="4323715" y="196045"/>
                  </a:cubicBezTo>
                  <a:cubicBezTo>
                    <a:pt x="4323715" y="259810"/>
                    <a:pt x="4375405" y="311500"/>
                    <a:pt x="4439170" y="311500"/>
                  </a:cubicBezTo>
                  <a:cubicBezTo>
                    <a:pt x="4502933" y="311500"/>
                    <a:pt x="4554624" y="259810"/>
                    <a:pt x="4554624" y="196045"/>
                  </a:cubicBezTo>
                  <a:cubicBezTo>
                    <a:pt x="4554624" y="164164"/>
                    <a:pt x="4541702" y="135300"/>
                    <a:pt x="4520809" y="114406"/>
                  </a:cubicBezTo>
                  <a:lnTo>
                    <a:pt x="4486217" y="91085"/>
                  </a:lnTo>
                  <a:lnTo>
                    <a:pt x="4486217" y="0"/>
                  </a:lnTo>
                  <a:lnTo>
                    <a:pt x="4822471" y="0"/>
                  </a:lnTo>
                  <a:lnTo>
                    <a:pt x="4822471" y="90690"/>
                  </a:lnTo>
                  <a:lnTo>
                    <a:pt x="4787880" y="114013"/>
                  </a:lnTo>
                  <a:cubicBezTo>
                    <a:pt x="4766987" y="134906"/>
                    <a:pt x="4754065" y="163769"/>
                    <a:pt x="4754065" y="195651"/>
                  </a:cubicBezTo>
                  <a:cubicBezTo>
                    <a:pt x="4754065" y="259416"/>
                    <a:pt x="4805755" y="311107"/>
                    <a:pt x="4869519" y="311107"/>
                  </a:cubicBezTo>
                  <a:cubicBezTo>
                    <a:pt x="4933284" y="311107"/>
                    <a:pt x="4984975" y="259416"/>
                    <a:pt x="4984975" y="195651"/>
                  </a:cubicBezTo>
                  <a:cubicBezTo>
                    <a:pt x="4984975" y="163769"/>
                    <a:pt x="4972051" y="134906"/>
                    <a:pt x="4951158" y="114013"/>
                  </a:cubicBezTo>
                  <a:lnTo>
                    <a:pt x="4916567" y="90690"/>
                  </a:lnTo>
                  <a:lnTo>
                    <a:pt x="4916567" y="0"/>
                  </a:lnTo>
                  <a:lnTo>
                    <a:pt x="5252822" y="0"/>
                  </a:lnTo>
                  <a:lnTo>
                    <a:pt x="5252822" y="90297"/>
                  </a:lnTo>
                  <a:lnTo>
                    <a:pt x="5218230" y="113618"/>
                  </a:lnTo>
                  <a:cubicBezTo>
                    <a:pt x="5197337" y="134512"/>
                    <a:pt x="5184415" y="163375"/>
                    <a:pt x="5184415" y="195257"/>
                  </a:cubicBezTo>
                  <a:cubicBezTo>
                    <a:pt x="5184415" y="259022"/>
                    <a:pt x="5236106" y="310713"/>
                    <a:pt x="5299869" y="310713"/>
                  </a:cubicBezTo>
                  <a:cubicBezTo>
                    <a:pt x="5363634" y="310713"/>
                    <a:pt x="5415325" y="259022"/>
                    <a:pt x="5415325" y="195257"/>
                  </a:cubicBezTo>
                  <a:cubicBezTo>
                    <a:pt x="5415325" y="163375"/>
                    <a:pt x="5402401" y="134512"/>
                    <a:pt x="5381508" y="113618"/>
                  </a:cubicBezTo>
                  <a:lnTo>
                    <a:pt x="5346917" y="90297"/>
                  </a:lnTo>
                  <a:lnTo>
                    <a:pt x="5346917" y="0"/>
                  </a:lnTo>
                  <a:lnTo>
                    <a:pt x="5683171" y="0"/>
                  </a:lnTo>
                  <a:lnTo>
                    <a:pt x="5683171" y="89902"/>
                  </a:lnTo>
                  <a:lnTo>
                    <a:pt x="5648580" y="113224"/>
                  </a:lnTo>
                  <a:cubicBezTo>
                    <a:pt x="5627687" y="134117"/>
                    <a:pt x="5614764" y="162981"/>
                    <a:pt x="5614764" y="194864"/>
                  </a:cubicBezTo>
                  <a:cubicBezTo>
                    <a:pt x="5614764" y="258627"/>
                    <a:pt x="5666456" y="310319"/>
                    <a:pt x="5730219" y="310319"/>
                  </a:cubicBezTo>
                  <a:cubicBezTo>
                    <a:pt x="5793983" y="310319"/>
                    <a:pt x="5845674" y="258627"/>
                    <a:pt x="5845674" y="194864"/>
                  </a:cubicBezTo>
                  <a:cubicBezTo>
                    <a:pt x="5845674" y="162981"/>
                    <a:pt x="5832751" y="134117"/>
                    <a:pt x="5811858" y="113224"/>
                  </a:cubicBezTo>
                  <a:lnTo>
                    <a:pt x="5777267" y="89902"/>
                  </a:lnTo>
                  <a:lnTo>
                    <a:pt x="5777267" y="0"/>
                  </a:lnTo>
                  <a:lnTo>
                    <a:pt x="6113521" y="0"/>
                  </a:lnTo>
                  <a:lnTo>
                    <a:pt x="6113521" y="89508"/>
                  </a:lnTo>
                  <a:lnTo>
                    <a:pt x="6078930" y="112830"/>
                  </a:lnTo>
                  <a:cubicBezTo>
                    <a:pt x="6058037" y="133723"/>
                    <a:pt x="6045114" y="162587"/>
                    <a:pt x="6045114" y="194469"/>
                  </a:cubicBezTo>
                  <a:cubicBezTo>
                    <a:pt x="6045114" y="258233"/>
                    <a:pt x="6096805" y="309924"/>
                    <a:pt x="6160569" y="309924"/>
                  </a:cubicBezTo>
                  <a:cubicBezTo>
                    <a:pt x="6224333" y="309924"/>
                    <a:pt x="6276024" y="258233"/>
                    <a:pt x="6276024" y="194469"/>
                  </a:cubicBezTo>
                  <a:cubicBezTo>
                    <a:pt x="6276024" y="162587"/>
                    <a:pt x="6263101" y="133723"/>
                    <a:pt x="6242208" y="112830"/>
                  </a:cubicBezTo>
                  <a:lnTo>
                    <a:pt x="6207617" y="89508"/>
                  </a:lnTo>
                  <a:lnTo>
                    <a:pt x="6207617" y="0"/>
                  </a:lnTo>
                  <a:lnTo>
                    <a:pt x="6543871" y="0"/>
                  </a:lnTo>
                  <a:lnTo>
                    <a:pt x="6543871" y="89114"/>
                  </a:lnTo>
                  <a:lnTo>
                    <a:pt x="6509280" y="112436"/>
                  </a:lnTo>
                  <a:cubicBezTo>
                    <a:pt x="6488387" y="133329"/>
                    <a:pt x="6475464" y="162193"/>
                    <a:pt x="6475464" y="194075"/>
                  </a:cubicBezTo>
                  <a:cubicBezTo>
                    <a:pt x="6475464" y="257839"/>
                    <a:pt x="6527155" y="309530"/>
                    <a:pt x="6590919" y="309530"/>
                  </a:cubicBezTo>
                  <a:cubicBezTo>
                    <a:pt x="6654683" y="309530"/>
                    <a:pt x="6706374" y="257839"/>
                    <a:pt x="6706374" y="194075"/>
                  </a:cubicBezTo>
                  <a:cubicBezTo>
                    <a:pt x="6706374" y="162193"/>
                    <a:pt x="6693451" y="133329"/>
                    <a:pt x="6672558" y="112436"/>
                  </a:cubicBezTo>
                  <a:lnTo>
                    <a:pt x="6637967" y="89114"/>
                  </a:lnTo>
                  <a:lnTo>
                    <a:pt x="6637967" y="0"/>
                  </a:lnTo>
                  <a:lnTo>
                    <a:pt x="6974221" y="0"/>
                  </a:lnTo>
                  <a:lnTo>
                    <a:pt x="6974221" y="88720"/>
                  </a:lnTo>
                  <a:lnTo>
                    <a:pt x="6939630" y="112042"/>
                  </a:lnTo>
                  <a:cubicBezTo>
                    <a:pt x="6918737" y="132935"/>
                    <a:pt x="6905814" y="161799"/>
                    <a:pt x="6905814" y="193681"/>
                  </a:cubicBezTo>
                  <a:cubicBezTo>
                    <a:pt x="6905814" y="257445"/>
                    <a:pt x="6957505" y="309136"/>
                    <a:pt x="7021269" y="309136"/>
                  </a:cubicBezTo>
                  <a:cubicBezTo>
                    <a:pt x="7085033" y="309136"/>
                    <a:pt x="7136724" y="257445"/>
                    <a:pt x="7136724" y="193681"/>
                  </a:cubicBezTo>
                  <a:cubicBezTo>
                    <a:pt x="7136724" y="161799"/>
                    <a:pt x="7123801" y="132935"/>
                    <a:pt x="7102908" y="112042"/>
                  </a:cubicBezTo>
                  <a:lnTo>
                    <a:pt x="7068317" y="88720"/>
                  </a:lnTo>
                  <a:lnTo>
                    <a:pt x="7068317" y="0"/>
                  </a:lnTo>
                  <a:lnTo>
                    <a:pt x="7404571" y="0"/>
                  </a:lnTo>
                  <a:lnTo>
                    <a:pt x="7404571" y="88326"/>
                  </a:lnTo>
                  <a:lnTo>
                    <a:pt x="7369980" y="111648"/>
                  </a:lnTo>
                  <a:cubicBezTo>
                    <a:pt x="7349087" y="132541"/>
                    <a:pt x="7336164" y="161405"/>
                    <a:pt x="7336164" y="193287"/>
                  </a:cubicBezTo>
                  <a:cubicBezTo>
                    <a:pt x="7336164" y="257051"/>
                    <a:pt x="7387855" y="308742"/>
                    <a:pt x="7451619" y="308742"/>
                  </a:cubicBezTo>
                  <a:cubicBezTo>
                    <a:pt x="7515383" y="308742"/>
                    <a:pt x="7567074" y="257051"/>
                    <a:pt x="7567074" y="193287"/>
                  </a:cubicBezTo>
                  <a:cubicBezTo>
                    <a:pt x="7567074" y="161405"/>
                    <a:pt x="7554151" y="132541"/>
                    <a:pt x="7533258" y="111648"/>
                  </a:cubicBezTo>
                  <a:lnTo>
                    <a:pt x="7498667" y="88326"/>
                  </a:lnTo>
                  <a:lnTo>
                    <a:pt x="7498667" y="0"/>
                  </a:lnTo>
                  <a:lnTo>
                    <a:pt x="7834921" y="0"/>
                  </a:lnTo>
                  <a:lnTo>
                    <a:pt x="7834921" y="87932"/>
                  </a:lnTo>
                  <a:lnTo>
                    <a:pt x="7800330" y="111254"/>
                  </a:lnTo>
                  <a:cubicBezTo>
                    <a:pt x="7779437" y="132147"/>
                    <a:pt x="7766514" y="161011"/>
                    <a:pt x="7766514" y="192893"/>
                  </a:cubicBezTo>
                  <a:cubicBezTo>
                    <a:pt x="7766514" y="256657"/>
                    <a:pt x="7818205" y="308348"/>
                    <a:pt x="7881969" y="308348"/>
                  </a:cubicBezTo>
                  <a:cubicBezTo>
                    <a:pt x="7945733" y="308348"/>
                    <a:pt x="7997424" y="256657"/>
                    <a:pt x="7997424" y="192893"/>
                  </a:cubicBezTo>
                  <a:cubicBezTo>
                    <a:pt x="7997424" y="161011"/>
                    <a:pt x="7984501" y="132147"/>
                    <a:pt x="7963608" y="111254"/>
                  </a:cubicBezTo>
                  <a:lnTo>
                    <a:pt x="7929017" y="87932"/>
                  </a:lnTo>
                  <a:lnTo>
                    <a:pt x="7929017" y="0"/>
                  </a:lnTo>
                  <a:lnTo>
                    <a:pt x="8265271" y="0"/>
                  </a:lnTo>
                  <a:lnTo>
                    <a:pt x="8265271" y="87538"/>
                  </a:lnTo>
                  <a:lnTo>
                    <a:pt x="8230680" y="110860"/>
                  </a:lnTo>
                  <a:cubicBezTo>
                    <a:pt x="8209787" y="131753"/>
                    <a:pt x="8196864" y="160617"/>
                    <a:pt x="8196864" y="192499"/>
                  </a:cubicBezTo>
                  <a:cubicBezTo>
                    <a:pt x="8196864" y="256263"/>
                    <a:pt x="8248555" y="307954"/>
                    <a:pt x="8312319" y="307954"/>
                  </a:cubicBezTo>
                  <a:cubicBezTo>
                    <a:pt x="8376083" y="307954"/>
                    <a:pt x="8427774" y="256263"/>
                    <a:pt x="8427774" y="192499"/>
                  </a:cubicBezTo>
                  <a:cubicBezTo>
                    <a:pt x="8427774" y="160617"/>
                    <a:pt x="8414851" y="131753"/>
                    <a:pt x="8393958" y="110860"/>
                  </a:cubicBezTo>
                  <a:lnTo>
                    <a:pt x="8359367" y="87538"/>
                  </a:lnTo>
                  <a:lnTo>
                    <a:pt x="8359367" y="0"/>
                  </a:lnTo>
                  <a:lnTo>
                    <a:pt x="8695621" y="0"/>
                  </a:lnTo>
                  <a:lnTo>
                    <a:pt x="8695621" y="87144"/>
                  </a:lnTo>
                  <a:lnTo>
                    <a:pt x="8661030" y="110465"/>
                  </a:lnTo>
                  <a:cubicBezTo>
                    <a:pt x="8640137" y="131359"/>
                    <a:pt x="8627214" y="160223"/>
                    <a:pt x="8627214" y="192105"/>
                  </a:cubicBezTo>
                  <a:cubicBezTo>
                    <a:pt x="8627214" y="255868"/>
                    <a:pt x="8678905" y="307560"/>
                    <a:pt x="8742669" y="307560"/>
                  </a:cubicBezTo>
                  <a:cubicBezTo>
                    <a:pt x="8806433" y="307560"/>
                    <a:pt x="8858124" y="255868"/>
                    <a:pt x="8858124" y="192105"/>
                  </a:cubicBezTo>
                  <a:cubicBezTo>
                    <a:pt x="8858124" y="160223"/>
                    <a:pt x="8845201" y="131359"/>
                    <a:pt x="8824308" y="110465"/>
                  </a:cubicBezTo>
                  <a:lnTo>
                    <a:pt x="8789717" y="87144"/>
                  </a:lnTo>
                  <a:lnTo>
                    <a:pt x="8789717" y="0"/>
                  </a:lnTo>
                  <a:lnTo>
                    <a:pt x="9125971" y="0"/>
                  </a:lnTo>
                  <a:lnTo>
                    <a:pt x="9125971" y="86750"/>
                  </a:lnTo>
                  <a:lnTo>
                    <a:pt x="9091380" y="110072"/>
                  </a:lnTo>
                  <a:cubicBezTo>
                    <a:pt x="9070487" y="130965"/>
                    <a:pt x="9057564" y="159829"/>
                    <a:pt x="9057564" y="191710"/>
                  </a:cubicBezTo>
                  <a:cubicBezTo>
                    <a:pt x="9057564" y="255475"/>
                    <a:pt x="9109255" y="307166"/>
                    <a:pt x="9173019" y="307166"/>
                  </a:cubicBezTo>
                  <a:cubicBezTo>
                    <a:pt x="9236783" y="307166"/>
                    <a:pt x="9288474" y="255475"/>
                    <a:pt x="9288474" y="191710"/>
                  </a:cubicBezTo>
                  <a:cubicBezTo>
                    <a:pt x="9288474" y="159829"/>
                    <a:pt x="9275551" y="130965"/>
                    <a:pt x="9254658" y="110072"/>
                  </a:cubicBezTo>
                  <a:lnTo>
                    <a:pt x="9220067" y="86750"/>
                  </a:lnTo>
                  <a:lnTo>
                    <a:pt x="9220067" y="0"/>
                  </a:lnTo>
                  <a:lnTo>
                    <a:pt x="9556321" y="0"/>
                  </a:lnTo>
                  <a:lnTo>
                    <a:pt x="9556321" y="86355"/>
                  </a:lnTo>
                  <a:lnTo>
                    <a:pt x="9521730" y="109678"/>
                  </a:lnTo>
                  <a:cubicBezTo>
                    <a:pt x="9500837" y="130570"/>
                    <a:pt x="9487914" y="159435"/>
                    <a:pt x="9487914" y="191316"/>
                  </a:cubicBezTo>
                  <a:cubicBezTo>
                    <a:pt x="9487914" y="255080"/>
                    <a:pt x="9539605" y="306771"/>
                    <a:pt x="9603369" y="306771"/>
                  </a:cubicBezTo>
                  <a:cubicBezTo>
                    <a:pt x="9667133" y="306771"/>
                    <a:pt x="9718824" y="255080"/>
                    <a:pt x="9718824" y="191316"/>
                  </a:cubicBezTo>
                  <a:cubicBezTo>
                    <a:pt x="9718824" y="159435"/>
                    <a:pt x="9705901" y="130570"/>
                    <a:pt x="9685008" y="109678"/>
                  </a:cubicBezTo>
                  <a:lnTo>
                    <a:pt x="9650417" y="86355"/>
                  </a:lnTo>
                  <a:lnTo>
                    <a:pt x="9650417" y="0"/>
                  </a:lnTo>
                  <a:lnTo>
                    <a:pt x="9986671" y="0"/>
                  </a:lnTo>
                  <a:lnTo>
                    <a:pt x="9986671" y="85961"/>
                  </a:lnTo>
                  <a:lnTo>
                    <a:pt x="9952080" y="109283"/>
                  </a:lnTo>
                  <a:cubicBezTo>
                    <a:pt x="9931187" y="130176"/>
                    <a:pt x="9918264" y="159040"/>
                    <a:pt x="9918264" y="190922"/>
                  </a:cubicBezTo>
                  <a:cubicBezTo>
                    <a:pt x="9918264" y="254686"/>
                    <a:pt x="9969955" y="306377"/>
                    <a:pt x="10033719" y="306377"/>
                  </a:cubicBezTo>
                  <a:cubicBezTo>
                    <a:pt x="10097483" y="306377"/>
                    <a:pt x="10149174" y="254686"/>
                    <a:pt x="10149174" y="190922"/>
                  </a:cubicBezTo>
                  <a:cubicBezTo>
                    <a:pt x="10149174" y="159040"/>
                    <a:pt x="10136251" y="130176"/>
                    <a:pt x="10115358" y="109283"/>
                  </a:cubicBezTo>
                  <a:lnTo>
                    <a:pt x="10080767" y="85961"/>
                  </a:lnTo>
                  <a:lnTo>
                    <a:pt x="10080767" y="0"/>
                  </a:lnTo>
                  <a:lnTo>
                    <a:pt x="10417021" y="0"/>
                  </a:lnTo>
                  <a:lnTo>
                    <a:pt x="10417021" y="85567"/>
                  </a:lnTo>
                  <a:lnTo>
                    <a:pt x="10382430" y="108889"/>
                  </a:lnTo>
                  <a:cubicBezTo>
                    <a:pt x="10361537" y="129782"/>
                    <a:pt x="10348614" y="158646"/>
                    <a:pt x="10348614" y="190528"/>
                  </a:cubicBezTo>
                  <a:cubicBezTo>
                    <a:pt x="10348614" y="254292"/>
                    <a:pt x="10400305" y="305983"/>
                    <a:pt x="10464069" y="305983"/>
                  </a:cubicBezTo>
                  <a:cubicBezTo>
                    <a:pt x="10527833" y="305983"/>
                    <a:pt x="10579524" y="254292"/>
                    <a:pt x="10579524" y="190528"/>
                  </a:cubicBezTo>
                  <a:cubicBezTo>
                    <a:pt x="10579524" y="158646"/>
                    <a:pt x="10566601" y="129782"/>
                    <a:pt x="10545708" y="108889"/>
                  </a:cubicBezTo>
                  <a:lnTo>
                    <a:pt x="10511117" y="85567"/>
                  </a:lnTo>
                  <a:lnTo>
                    <a:pt x="10511117" y="0"/>
                  </a:lnTo>
                  <a:lnTo>
                    <a:pt x="10847360" y="0"/>
                  </a:lnTo>
                  <a:lnTo>
                    <a:pt x="10847360" y="85173"/>
                  </a:lnTo>
                  <a:lnTo>
                    <a:pt x="10812769" y="108495"/>
                  </a:lnTo>
                  <a:cubicBezTo>
                    <a:pt x="10791876" y="129388"/>
                    <a:pt x="10778953" y="158252"/>
                    <a:pt x="10778953" y="190134"/>
                  </a:cubicBezTo>
                  <a:cubicBezTo>
                    <a:pt x="10778953" y="253898"/>
                    <a:pt x="10830644" y="305589"/>
                    <a:pt x="10894408" y="305589"/>
                  </a:cubicBezTo>
                  <a:cubicBezTo>
                    <a:pt x="10958172" y="305589"/>
                    <a:pt x="11009863" y="253898"/>
                    <a:pt x="11009863" y="190134"/>
                  </a:cubicBezTo>
                  <a:cubicBezTo>
                    <a:pt x="11009863" y="158252"/>
                    <a:pt x="10996940" y="129388"/>
                    <a:pt x="10976047" y="108495"/>
                  </a:cubicBezTo>
                  <a:lnTo>
                    <a:pt x="10941456" y="85173"/>
                  </a:lnTo>
                  <a:lnTo>
                    <a:pt x="10941456" y="0"/>
                  </a:lnTo>
                  <a:lnTo>
                    <a:pt x="11138544" y="0"/>
                  </a:lnTo>
                  <a:cubicBezTo>
                    <a:pt x="11347280" y="0"/>
                    <a:pt x="11516494" y="169215"/>
                    <a:pt x="11516494" y="377950"/>
                  </a:cubicBezTo>
                  <a:lnTo>
                    <a:pt x="11516494" y="5182589"/>
                  </a:lnTo>
                  <a:cubicBezTo>
                    <a:pt x="11516494" y="5391325"/>
                    <a:pt x="11347280" y="5560539"/>
                    <a:pt x="11138544" y="5560539"/>
                  </a:cubicBezTo>
                  <a:lnTo>
                    <a:pt x="377950" y="5560539"/>
                  </a:lnTo>
                  <a:cubicBezTo>
                    <a:pt x="169214" y="5560539"/>
                    <a:pt x="0" y="5391325"/>
                    <a:pt x="0" y="5182589"/>
                  </a:cubicBezTo>
                  <a:lnTo>
                    <a:pt x="0" y="377950"/>
                  </a:lnTo>
                  <a:cubicBezTo>
                    <a:pt x="0" y="169215"/>
                    <a:pt x="169214" y="0"/>
                    <a:pt x="3779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DAD06E4-E7A9-8BF9-D3F0-A343A8C25E41}"/>
                </a:ext>
              </a:extLst>
            </p:cNvPr>
            <p:cNvCxnSpPr/>
            <p:nvPr/>
          </p:nvCxnSpPr>
          <p:spPr>
            <a:xfrm>
              <a:off x="374268" y="174106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615F2E4-46C3-7A37-10EF-90D468763AE5}"/>
                </a:ext>
              </a:extLst>
            </p:cNvPr>
            <p:cNvCxnSpPr/>
            <p:nvPr/>
          </p:nvCxnSpPr>
          <p:spPr>
            <a:xfrm>
              <a:off x="374268" y="224151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538D650-DDFB-1563-E0FF-915EA7401DB7}"/>
                </a:ext>
              </a:extLst>
            </p:cNvPr>
            <p:cNvCxnSpPr/>
            <p:nvPr/>
          </p:nvCxnSpPr>
          <p:spPr>
            <a:xfrm>
              <a:off x="374268" y="274196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8C31416-1C18-3B23-5C50-BDBB068790AA}"/>
                </a:ext>
              </a:extLst>
            </p:cNvPr>
            <p:cNvCxnSpPr/>
            <p:nvPr/>
          </p:nvCxnSpPr>
          <p:spPr>
            <a:xfrm>
              <a:off x="374268" y="324241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6B0F332E-DE31-A4AD-5B71-6471A67A160E}"/>
                </a:ext>
              </a:extLst>
            </p:cNvPr>
            <p:cNvCxnSpPr/>
            <p:nvPr/>
          </p:nvCxnSpPr>
          <p:spPr>
            <a:xfrm>
              <a:off x="374268" y="374286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D37F8B9-CFDB-3B47-C5E6-1D1B22C04518}"/>
                </a:ext>
              </a:extLst>
            </p:cNvPr>
            <p:cNvCxnSpPr/>
            <p:nvPr/>
          </p:nvCxnSpPr>
          <p:spPr>
            <a:xfrm>
              <a:off x="374268" y="424331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6F9C4D3-A57C-EB26-3F9D-5806B90148C8}"/>
                </a:ext>
              </a:extLst>
            </p:cNvPr>
            <p:cNvCxnSpPr/>
            <p:nvPr/>
          </p:nvCxnSpPr>
          <p:spPr>
            <a:xfrm>
              <a:off x="374268" y="474376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14EB6B0-CB0F-DFF5-9EAD-9011946112F2}"/>
                </a:ext>
              </a:extLst>
            </p:cNvPr>
            <p:cNvCxnSpPr/>
            <p:nvPr/>
          </p:nvCxnSpPr>
          <p:spPr>
            <a:xfrm>
              <a:off x="374268" y="524421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45822F9B-8DF5-1D42-F65A-B37064B9EF3A}"/>
                </a:ext>
              </a:extLst>
            </p:cNvPr>
            <p:cNvCxnSpPr/>
            <p:nvPr/>
          </p:nvCxnSpPr>
          <p:spPr>
            <a:xfrm>
              <a:off x="374268" y="574466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0B719A9A-3079-A821-6092-504E75779262}"/>
                </a:ext>
              </a:extLst>
            </p:cNvPr>
            <p:cNvCxnSpPr/>
            <p:nvPr/>
          </p:nvCxnSpPr>
          <p:spPr>
            <a:xfrm>
              <a:off x="374268" y="624511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E850FF02-572B-AA04-515F-2D326E4465C5}"/>
                </a:ext>
              </a:extLst>
            </p:cNvPr>
            <p:cNvCxnSpPr/>
            <p:nvPr/>
          </p:nvCxnSpPr>
          <p:spPr>
            <a:xfrm rot="5400000">
              <a:off x="-1277308" y="3991067"/>
              <a:ext cx="4500000" cy="0"/>
            </a:xfrm>
            <a:prstGeom prst="line">
              <a:avLst/>
            </a:prstGeom>
            <a:ln w="12700"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BCC39AF-6F24-FA31-FAF6-5717CDD545D6}"/>
                </a:ext>
              </a:extLst>
            </p:cNvPr>
            <p:cNvCxnSpPr/>
            <p:nvPr/>
          </p:nvCxnSpPr>
          <p:spPr>
            <a:xfrm rot="5400000">
              <a:off x="-1311987" y="3986011"/>
              <a:ext cx="4489889" cy="0"/>
            </a:xfrm>
            <a:prstGeom prst="line">
              <a:avLst/>
            </a:prstGeom>
            <a:ln w="12700"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628DAE-1A96-C6FC-580F-E3A4D0DCEB4F}"/>
              </a:ext>
            </a:extLst>
          </p:cNvPr>
          <p:cNvSpPr/>
          <p:nvPr/>
        </p:nvSpPr>
        <p:spPr>
          <a:xfrm>
            <a:off x="1034161" y="1013090"/>
            <a:ext cx="33348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매출 증대 방안 </a:t>
            </a:r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3</a:t>
            </a:r>
            <a:endParaRPr lang="ko-KR" altLang="en-US" sz="2800" dirty="0">
              <a:ln w="19050">
                <a:solidFill>
                  <a:sysClr val="windowText" lastClr="000000"/>
                </a:solidFill>
              </a:ln>
              <a:solidFill>
                <a:srgbClr val="FFF31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696E0B8-25E6-2876-317E-383585D27300}"/>
              </a:ext>
            </a:extLst>
          </p:cNvPr>
          <p:cNvGrpSpPr/>
          <p:nvPr/>
        </p:nvGrpSpPr>
        <p:grpSpPr>
          <a:xfrm>
            <a:off x="4114418" y="1043023"/>
            <a:ext cx="4050134" cy="386022"/>
            <a:chOff x="3173809" y="156164"/>
            <a:chExt cx="2426890" cy="386022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B71B4E7-B637-29E9-347E-9A919724D174}"/>
                </a:ext>
              </a:extLst>
            </p:cNvPr>
            <p:cNvSpPr/>
            <p:nvPr/>
          </p:nvSpPr>
          <p:spPr>
            <a:xfrm>
              <a:off x="3174792" y="156164"/>
              <a:ext cx="2425907" cy="376083"/>
            </a:xfrm>
            <a:prstGeom prst="roundRect">
              <a:avLst/>
            </a:prstGeom>
            <a:solidFill>
              <a:srgbClr val="FFF75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612136-4823-9974-8BB5-CDFBC0D95A53}"/>
                </a:ext>
              </a:extLst>
            </p:cNvPr>
            <p:cNvSpPr txBox="1"/>
            <p:nvPr/>
          </p:nvSpPr>
          <p:spPr>
            <a:xfrm>
              <a:off x="3173809" y="172854"/>
              <a:ext cx="24259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#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코너 별 메뉴 별 주문 건수와 매출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24B51A8-AD06-0754-D4AC-BE65448823C6}"/>
              </a:ext>
            </a:extLst>
          </p:cNvPr>
          <p:cNvGrpSpPr/>
          <p:nvPr/>
        </p:nvGrpSpPr>
        <p:grpSpPr>
          <a:xfrm>
            <a:off x="934068" y="1810458"/>
            <a:ext cx="10714186" cy="4126823"/>
            <a:chOff x="934068" y="1810458"/>
            <a:chExt cx="10714186" cy="412682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A8975F6-9A30-7BDA-3F22-88FF697DF2E7}"/>
                </a:ext>
              </a:extLst>
            </p:cNvPr>
            <p:cNvSpPr txBox="1"/>
            <p:nvPr/>
          </p:nvSpPr>
          <p:spPr>
            <a:xfrm>
              <a:off x="2506794" y="2048287"/>
              <a:ext cx="91414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연령별 베스트 메뉴의 주문량이 매우 많다</a:t>
              </a:r>
              <a:r>
                <a:rPr lang="en-US" altLang="ko-KR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매출을 </a:t>
              </a:r>
              <a:r>
                <a:rPr lang="ko-KR" altLang="en-US" sz="1400" dirty="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증대시키기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위해 주문량이 많은 메뉴의 가격을 </a:t>
              </a:r>
              <a:r>
                <a:rPr lang="en-US" altLang="ko-KR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500</a:t>
              </a:r>
              <a:r>
                <a:rPr lang="ko-KR" altLang="en-US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원씩 인상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한다</a:t>
              </a:r>
              <a:r>
                <a:rPr lang="en-US" altLang="ko-KR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97B17E3-7C83-1FD4-383B-1995E58211D8}"/>
                </a:ext>
              </a:extLst>
            </p:cNvPr>
            <p:cNvSpPr txBox="1"/>
            <p:nvPr/>
          </p:nvSpPr>
          <p:spPr>
            <a:xfrm>
              <a:off x="2506794" y="2821818"/>
              <a:ext cx="83431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커피 </a:t>
              </a:r>
              <a:r>
                <a:rPr lang="ko-KR" altLang="en-US" sz="1400" dirty="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푸드코트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주문량이 많다</a:t>
              </a:r>
              <a:r>
                <a:rPr lang="en-US" altLang="ko-KR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주문량을 더 늘리기 위해 </a:t>
              </a:r>
              <a:r>
                <a:rPr lang="en-US" altLang="ko-KR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10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잔을 마시면 </a:t>
              </a:r>
              <a:r>
                <a:rPr lang="en-US" altLang="ko-KR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잔 무료인 </a:t>
              </a:r>
              <a:r>
                <a:rPr lang="ko-KR" altLang="en-US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쿠폰 이벤트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를 한다</a:t>
              </a:r>
              <a:r>
                <a:rPr lang="en-US" altLang="ko-KR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</a:p>
            <a:p>
              <a:pPr algn="just"/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또한 커피 주문량에 비해 매출이 적으므로 </a:t>
              </a:r>
              <a:r>
                <a:rPr lang="ko-KR" altLang="en-US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커피 가격을 </a:t>
              </a:r>
              <a:r>
                <a:rPr lang="en-US" altLang="ko-KR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500</a:t>
              </a:r>
              <a:r>
                <a:rPr lang="ko-KR" altLang="en-US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원 인상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한다</a:t>
              </a:r>
              <a:r>
                <a:rPr lang="en-US" altLang="ko-KR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3BDE6B-BE1B-6F16-6BE5-9DB5F820BB35}"/>
                </a:ext>
              </a:extLst>
            </p:cNvPr>
            <p:cNvSpPr txBox="1"/>
            <p:nvPr/>
          </p:nvSpPr>
          <p:spPr>
            <a:xfrm>
              <a:off x="2493073" y="3594939"/>
              <a:ext cx="915517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중국집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은 먼저 주문량을 </a:t>
              </a:r>
              <a:r>
                <a:rPr lang="ko-KR" altLang="en-US" sz="1400" dirty="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증대시킬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필요가 있다</a:t>
              </a:r>
              <a:r>
                <a:rPr lang="en-US" altLang="ko-KR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따라서 메뉴의 </a:t>
              </a:r>
              <a:r>
                <a:rPr lang="ko-KR" altLang="en-US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가격을 </a:t>
              </a:r>
              <a:r>
                <a:rPr lang="en-US" altLang="ko-KR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500</a:t>
              </a:r>
              <a:r>
                <a:rPr lang="ko-KR" altLang="en-US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원씩 인하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한다</a:t>
              </a:r>
              <a:r>
                <a:rPr lang="en-US" altLang="ko-KR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</a:p>
            <a:p>
              <a:pPr algn="just"/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또한 짜장면과 탕수육</a:t>
              </a:r>
              <a:r>
                <a:rPr lang="en-US" altLang="ko-KR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짬뽕과 깐풍기 등 세트 메뉴를 출시하여 세트 메뉴 주문 시 할인 이벤트를 한다</a:t>
              </a:r>
              <a:r>
                <a:rPr lang="en-US" altLang="ko-KR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</a:p>
            <a:p>
              <a:pPr algn="just"/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추가로 메뉴의 다양성을 높이기 위해 고객들의 주문 통계량을 분석하여 세 달 간격으로 새로운 메뉴를 도입한다</a:t>
              </a:r>
              <a:r>
                <a:rPr lang="en-US" altLang="ko-KR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ED9D4FA-07F2-38B7-CE5E-C98ACEA3C029}"/>
                </a:ext>
              </a:extLst>
            </p:cNvPr>
            <p:cNvSpPr txBox="1"/>
            <p:nvPr/>
          </p:nvSpPr>
          <p:spPr>
            <a:xfrm>
              <a:off x="2493073" y="4612494"/>
              <a:ext cx="90748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샌드위치 또는 다른 </a:t>
              </a:r>
              <a:r>
                <a:rPr lang="ko-KR" altLang="en-US" sz="1400" dirty="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푸드코트에서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식사 후</a:t>
              </a:r>
              <a:r>
                <a:rPr lang="en-US" altLang="ko-KR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</a:p>
            <a:p>
              <a:pPr algn="just"/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커피 </a:t>
              </a:r>
              <a:r>
                <a:rPr lang="ko-KR" altLang="en-US" sz="1400" dirty="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푸드코트에서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주문 시 </a:t>
              </a:r>
              <a:r>
                <a:rPr lang="en-US" altLang="ko-KR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10% </a:t>
              </a:r>
              <a:r>
                <a:rPr lang="ko-KR" altLang="en-US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할인 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해주는 방법으로 모든 </a:t>
              </a:r>
              <a:r>
                <a:rPr lang="ko-KR" altLang="en-US" sz="1400" dirty="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푸드코트의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주문량과 매출을 </a:t>
              </a:r>
              <a:r>
                <a:rPr lang="ko-KR" altLang="en-US" sz="1400" dirty="0" err="1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증대시킨다</a:t>
              </a:r>
              <a:r>
                <a:rPr lang="en-US" altLang="ko-KR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8BC7440-3DD3-7BE7-54B4-5066EDDED22C}"/>
                </a:ext>
              </a:extLst>
            </p:cNvPr>
            <p:cNvSpPr txBox="1"/>
            <p:nvPr/>
          </p:nvSpPr>
          <p:spPr>
            <a:xfrm>
              <a:off x="2493073" y="5605158"/>
              <a:ext cx="876420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코너 별 비인기 메뉴의 주문을 늘리기 위해서 요일을 정해서 </a:t>
              </a:r>
              <a:r>
                <a:rPr lang="ko-KR" altLang="en-US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비인기 메뉴의 가격을 </a:t>
              </a:r>
              <a:r>
                <a:rPr lang="en-US" altLang="ko-KR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10% </a:t>
              </a:r>
              <a:r>
                <a:rPr lang="ko-KR" altLang="en-US" sz="1400" dirty="0"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할인하는 이벤트</a:t>
              </a:r>
              <a:r>
                <a:rPr lang="ko-KR" altLang="en-US" sz="1400" dirty="0">
                  <a:solidFill>
                    <a:schemeClr val="tx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를 한다</a:t>
              </a:r>
              <a:r>
                <a:rPr lang="en-US" altLang="ko-KR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</a:t>
              </a:r>
              <a:endParaRPr lang="ko-KR" altLang="en-US" sz="1400" dirty="0"/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B34644DE-D6D7-D900-042C-002A51E48F37}"/>
                </a:ext>
              </a:extLst>
            </p:cNvPr>
            <p:cNvGrpSpPr/>
            <p:nvPr/>
          </p:nvGrpSpPr>
          <p:grpSpPr>
            <a:xfrm>
              <a:off x="941510" y="1810458"/>
              <a:ext cx="1332384" cy="662880"/>
              <a:chOff x="6790575" y="32587"/>
              <a:chExt cx="6373091" cy="2510358"/>
            </a:xfrm>
          </p:grpSpPr>
          <p:sp>
            <p:nvSpPr>
              <p:cNvPr id="60" name="모서리가 둥근 직사각형 4">
                <a:extLst>
                  <a:ext uri="{FF2B5EF4-FFF2-40B4-BE49-F238E27FC236}">
                    <a16:creationId xmlns:a16="http://schemas.microsoft.com/office/drawing/2014/main" id="{83333529-52FD-FBEA-6E6F-18CFCC4E9FA0}"/>
                  </a:ext>
                </a:extLst>
              </p:cNvPr>
              <p:cNvSpPr/>
              <p:nvPr/>
            </p:nvSpPr>
            <p:spPr>
              <a:xfrm>
                <a:off x="6790575" y="448225"/>
                <a:ext cx="6373091" cy="2094720"/>
              </a:xfrm>
              <a:prstGeom prst="roundRect">
                <a:avLst/>
              </a:prstGeom>
              <a:solidFill>
                <a:schemeClr val="bg1">
                  <a:lumMod val="65000"/>
                  <a:alpha val="50000"/>
                </a:schemeClr>
              </a:solidFill>
              <a:ln w="190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모서리가 둥근 직사각형 5">
                <a:extLst>
                  <a:ext uri="{FF2B5EF4-FFF2-40B4-BE49-F238E27FC236}">
                    <a16:creationId xmlns:a16="http://schemas.microsoft.com/office/drawing/2014/main" id="{4DBBAC6A-7AD7-0A6B-918A-FC79DCD8A8A8}"/>
                  </a:ext>
                </a:extLst>
              </p:cNvPr>
              <p:cNvSpPr/>
              <p:nvPr/>
            </p:nvSpPr>
            <p:spPr>
              <a:xfrm>
                <a:off x="6790575" y="32587"/>
                <a:ext cx="6085125" cy="2510357"/>
              </a:xfrm>
              <a:custGeom>
                <a:avLst/>
                <a:gdLst>
                  <a:gd name="connsiteX0" fmla="*/ 0 w 6095999"/>
                  <a:gd name="connsiteY0" fmla="*/ 349127 h 2094720"/>
                  <a:gd name="connsiteX1" fmla="*/ 349127 w 6095999"/>
                  <a:gd name="connsiteY1" fmla="*/ 0 h 2094720"/>
                  <a:gd name="connsiteX2" fmla="*/ 5746872 w 6095999"/>
                  <a:gd name="connsiteY2" fmla="*/ 0 h 2094720"/>
                  <a:gd name="connsiteX3" fmla="*/ 6095999 w 6095999"/>
                  <a:gd name="connsiteY3" fmla="*/ 349127 h 2094720"/>
                  <a:gd name="connsiteX4" fmla="*/ 6095999 w 6095999"/>
                  <a:gd name="connsiteY4" fmla="*/ 1745593 h 2094720"/>
                  <a:gd name="connsiteX5" fmla="*/ 5746872 w 6095999"/>
                  <a:gd name="connsiteY5" fmla="*/ 2094720 h 2094720"/>
                  <a:gd name="connsiteX6" fmla="*/ 349127 w 6095999"/>
                  <a:gd name="connsiteY6" fmla="*/ 2094720 h 2094720"/>
                  <a:gd name="connsiteX7" fmla="*/ 0 w 6095999"/>
                  <a:gd name="connsiteY7" fmla="*/ 1745593 h 2094720"/>
                  <a:gd name="connsiteX8" fmla="*/ 0 w 6095999"/>
                  <a:gd name="connsiteY8" fmla="*/ 349127 h 2094720"/>
                  <a:gd name="connsiteX0" fmla="*/ 0 w 6095999"/>
                  <a:gd name="connsiteY0" fmla="*/ 626218 h 2371811"/>
                  <a:gd name="connsiteX1" fmla="*/ 349127 w 6095999"/>
                  <a:gd name="connsiteY1" fmla="*/ 277091 h 2371811"/>
                  <a:gd name="connsiteX2" fmla="*/ 5691454 w 6095999"/>
                  <a:gd name="connsiteY2" fmla="*/ 0 h 2371811"/>
                  <a:gd name="connsiteX3" fmla="*/ 6095999 w 6095999"/>
                  <a:gd name="connsiteY3" fmla="*/ 626218 h 2371811"/>
                  <a:gd name="connsiteX4" fmla="*/ 6095999 w 6095999"/>
                  <a:gd name="connsiteY4" fmla="*/ 2022684 h 2371811"/>
                  <a:gd name="connsiteX5" fmla="*/ 5746872 w 6095999"/>
                  <a:gd name="connsiteY5" fmla="*/ 2371811 h 2371811"/>
                  <a:gd name="connsiteX6" fmla="*/ 349127 w 6095999"/>
                  <a:gd name="connsiteY6" fmla="*/ 2371811 h 2371811"/>
                  <a:gd name="connsiteX7" fmla="*/ 0 w 6095999"/>
                  <a:gd name="connsiteY7" fmla="*/ 2022684 h 2371811"/>
                  <a:gd name="connsiteX8" fmla="*/ 0 w 6095999"/>
                  <a:gd name="connsiteY8" fmla="*/ 626218 h 2371811"/>
                  <a:gd name="connsiteX0" fmla="*/ 0 w 6095999"/>
                  <a:gd name="connsiteY0" fmla="*/ 626218 h 2371811"/>
                  <a:gd name="connsiteX1" fmla="*/ 349127 w 6095999"/>
                  <a:gd name="connsiteY1" fmla="*/ 277091 h 2371811"/>
                  <a:gd name="connsiteX2" fmla="*/ 5691454 w 6095999"/>
                  <a:gd name="connsiteY2" fmla="*/ 0 h 2371811"/>
                  <a:gd name="connsiteX3" fmla="*/ 6049817 w 6095999"/>
                  <a:gd name="connsiteY3" fmla="*/ 192109 h 2371811"/>
                  <a:gd name="connsiteX4" fmla="*/ 6095999 w 6095999"/>
                  <a:gd name="connsiteY4" fmla="*/ 2022684 h 2371811"/>
                  <a:gd name="connsiteX5" fmla="*/ 5746872 w 6095999"/>
                  <a:gd name="connsiteY5" fmla="*/ 2371811 h 2371811"/>
                  <a:gd name="connsiteX6" fmla="*/ 349127 w 6095999"/>
                  <a:gd name="connsiteY6" fmla="*/ 2371811 h 2371811"/>
                  <a:gd name="connsiteX7" fmla="*/ 0 w 6095999"/>
                  <a:gd name="connsiteY7" fmla="*/ 2022684 h 2371811"/>
                  <a:gd name="connsiteX8" fmla="*/ 0 w 6095999"/>
                  <a:gd name="connsiteY8" fmla="*/ 626218 h 2371811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49817 w 6095999"/>
                  <a:gd name="connsiteY3" fmla="*/ 330655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12871 w 6095999"/>
                  <a:gd name="connsiteY3" fmla="*/ 238292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12871 w 6095999"/>
                  <a:gd name="connsiteY3" fmla="*/ 238292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12871 w 6095999"/>
                  <a:gd name="connsiteY3" fmla="*/ 238292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746872 w 6077526"/>
                  <a:gd name="connsiteY5" fmla="*/ 2510357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765345 w 6077526"/>
                  <a:gd name="connsiteY5" fmla="*/ 2168611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612"/>
                  <a:gd name="connsiteY0" fmla="*/ 764764 h 2510357"/>
                  <a:gd name="connsiteX1" fmla="*/ 349127 w 6077612"/>
                  <a:gd name="connsiteY1" fmla="*/ 415637 h 2510357"/>
                  <a:gd name="connsiteX2" fmla="*/ 5654508 w 6077612"/>
                  <a:gd name="connsiteY2" fmla="*/ 0 h 2510357"/>
                  <a:gd name="connsiteX3" fmla="*/ 6012871 w 6077612"/>
                  <a:gd name="connsiteY3" fmla="*/ 238292 h 2510357"/>
                  <a:gd name="connsiteX4" fmla="*/ 6077526 w 6077612"/>
                  <a:gd name="connsiteY4" fmla="*/ 1810249 h 2510357"/>
                  <a:gd name="connsiteX5" fmla="*/ 5894654 w 6077612"/>
                  <a:gd name="connsiteY5" fmla="*/ 2131666 h 2510357"/>
                  <a:gd name="connsiteX6" fmla="*/ 349127 w 6077612"/>
                  <a:gd name="connsiteY6" fmla="*/ 2510357 h 2510357"/>
                  <a:gd name="connsiteX7" fmla="*/ 0 w 6077612"/>
                  <a:gd name="connsiteY7" fmla="*/ 2161230 h 2510357"/>
                  <a:gd name="connsiteX8" fmla="*/ 0 w 6077612"/>
                  <a:gd name="connsiteY8" fmla="*/ 764764 h 2510357"/>
                  <a:gd name="connsiteX0" fmla="*/ 0 w 6077612"/>
                  <a:gd name="connsiteY0" fmla="*/ 764764 h 2510357"/>
                  <a:gd name="connsiteX1" fmla="*/ 349127 w 6077612"/>
                  <a:gd name="connsiteY1" fmla="*/ 415637 h 2510357"/>
                  <a:gd name="connsiteX2" fmla="*/ 5654508 w 6077612"/>
                  <a:gd name="connsiteY2" fmla="*/ 0 h 2510357"/>
                  <a:gd name="connsiteX3" fmla="*/ 6012871 w 6077612"/>
                  <a:gd name="connsiteY3" fmla="*/ 238292 h 2510357"/>
                  <a:gd name="connsiteX4" fmla="*/ 6077526 w 6077612"/>
                  <a:gd name="connsiteY4" fmla="*/ 1607049 h 2510357"/>
                  <a:gd name="connsiteX5" fmla="*/ 5894654 w 6077612"/>
                  <a:gd name="connsiteY5" fmla="*/ 2131666 h 2510357"/>
                  <a:gd name="connsiteX6" fmla="*/ 349127 w 6077612"/>
                  <a:gd name="connsiteY6" fmla="*/ 2510357 h 2510357"/>
                  <a:gd name="connsiteX7" fmla="*/ 0 w 6077612"/>
                  <a:gd name="connsiteY7" fmla="*/ 2161230 h 2510357"/>
                  <a:gd name="connsiteX8" fmla="*/ 0 w 6077612"/>
                  <a:gd name="connsiteY8" fmla="*/ 764764 h 2510357"/>
                  <a:gd name="connsiteX0" fmla="*/ 0 w 6085125"/>
                  <a:gd name="connsiteY0" fmla="*/ 764764 h 2510357"/>
                  <a:gd name="connsiteX1" fmla="*/ 349127 w 6085125"/>
                  <a:gd name="connsiteY1" fmla="*/ 415637 h 2510357"/>
                  <a:gd name="connsiteX2" fmla="*/ 5654508 w 6085125"/>
                  <a:gd name="connsiteY2" fmla="*/ 0 h 2510357"/>
                  <a:gd name="connsiteX3" fmla="*/ 6012871 w 6085125"/>
                  <a:gd name="connsiteY3" fmla="*/ 238292 h 2510357"/>
                  <a:gd name="connsiteX4" fmla="*/ 6077526 w 6085125"/>
                  <a:gd name="connsiteY4" fmla="*/ 1607049 h 2510357"/>
                  <a:gd name="connsiteX5" fmla="*/ 5940836 w 6085125"/>
                  <a:gd name="connsiteY5" fmla="*/ 2048539 h 2510357"/>
                  <a:gd name="connsiteX6" fmla="*/ 349127 w 6085125"/>
                  <a:gd name="connsiteY6" fmla="*/ 2510357 h 2510357"/>
                  <a:gd name="connsiteX7" fmla="*/ 0 w 6085125"/>
                  <a:gd name="connsiteY7" fmla="*/ 2161230 h 2510357"/>
                  <a:gd name="connsiteX8" fmla="*/ 0 w 6085125"/>
                  <a:gd name="connsiteY8" fmla="*/ 764764 h 2510357"/>
                  <a:gd name="connsiteX0" fmla="*/ 0 w 6085125"/>
                  <a:gd name="connsiteY0" fmla="*/ 764764 h 2510357"/>
                  <a:gd name="connsiteX1" fmla="*/ 349127 w 6085125"/>
                  <a:gd name="connsiteY1" fmla="*/ 415637 h 2510357"/>
                  <a:gd name="connsiteX2" fmla="*/ 5654508 w 6085125"/>
                  <a:gd name="connsiteY2" fmla="*/ 0 h 2510357"/>
                  <a:gd name="connsiteX3" fmla="*/ 6012871 w 6085125"/>
                  <a:gd name="connsiteY3" fmla="*/ 238292 h 2510357"/>
                  <a:gd name="connsiteX4" fmla="*/ 6077526 w 6085125"/>
                  <a:gd name="connsiteY4" fmla="*/ 1607049 h 2510357"/>
                  <a:gd name="connsiteX5" fmla="*/ 5940836 w 6085125"/>
                  <a:gd name="connsiteY5" fmla="*/ 2048539 h 2510357"/>
                  <a:gd name="connsiteX6" fmla="*/ 349127 w 6085125"/>
                  <a:gd name="connsiteY6" fmla="*/ 2510357 h 2510357"/>
                  <a:gd name="connsiteX7" fmla="*/ 0 w 6085125"/>
                  <a:gd name="connsiteY7" fmla="*/ 2161230 h 2510357"/>
                  <a:gd name="connsiteX8" fmla="*/ 0 w 6085125"/>
                  <a:gd name="connsiteY8" fmla="*/ 764764 h 2510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85125" h="2510357">
                    <a:moveTo>
                      <a:pt x="0" y="764764"/>
                    </a:moveTo>
                    <a:cubicBezTo>
                      <a:pt x="0" y="571946"/>
                      <a:pt x="156309" y="415637"/>
                      <a:pt x="349127" y="415637"/>
                    </a:cubicBezTo>
                    <a:cubicBezTo>
                      <a:pt x="2148375" y="415637"/>
                      <a:pt x="3559697" y="267854"/>
                      <a:pt x="5654508" y="0"/>
                    </a:cubicBezTo>
                    <a:cubicBezTo>
                      <a:pt x="5847326" y="0"/>
                      <a:pt x="6012871" y="45474"/>
                      <a:pt x="6012871" y="238292"/>
                    </a:cubicBezTo>
                    <a:lnTo>
                      <a:pt x="6077526" y="1607049"/>
                    </a:lnTo>
                    <a:cubicBezTo>
                      <a:pt x="6077526" y="1799867"/>
                      <a:pt x="6133654" y="2048539"/>
                      <a:pt x="5940836" y="2048539"/>
                    </a:cubicBezTo>
                    <a:cubicBezTo>
                      <a:pt x="4058461" y="2341024"/>
                      <a:pt x="2213030" y="2356418"/>
                      <a:pt x="349127" y="2510357"/>
                    </a:cubicBezTo>
                    <a:cubicBezTo>
                      <a:pt x="156309" y="2510357"/>
                      <a:pt x="0" y="2354048"/>
                      <a:pt x="0" y="2161230"/>
                    </a:cubicBezTo>
                    <a:lnTo>
                      <a:pt x="0" y="76476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19800000" scaled="0"/>
              </a:gradFill>
              <a:ln w="190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모서리가 둥근 직사각형 5">
                <a:extLst>
                  <a:ext uri="{FF2B5EF4-FFF2-40B4-BE49-F238E27FC236}">
                    <a16:creationId xmlns:a16="http://schemas.microsoft.com/office/drawing/2014/main" id="{49A3F67A-5A49-3B6A-2AD1-C3C849C30695}"/>
                  </a:ext>
                </a:extLst>
              </p:cNvPr>
              <p:cNvSpPr/>
              <p:nvPr/>
            </p:nvSpPr>
            <p:spPr>
              <a:xfrm>
                <a:off x="7005142" y="227124"/>
                <a:ext cx="5655989" cy="2121281"/>
              </a:xfrm>
              <a:custGeom>
                <a:avLst/>
                <a:gdLst>
                  <a:gd name="connsiteX0" fmla="*/ 0 w 6095999"/>
                  <a:gd name="connsiteY0" fmla="*/ 349127 h 2094720"/>
                  <a:gd name="connsiteX1" fmla="*/ 349127 w 6095999"/>
                  <a:gd name="connsiteY1" fmla="*/ 0 h 2094720"/>
                  <a:gd name="connsiteX2" fmla="*/ 5746872 w 6095999"/>
                  <a:gd name="connsiteY2" fmla="*/ 0 h 2094720"/>
                  <a:gd name="connsiteX3" fmla="*/ 6095999 w 6095999"/>
                  <a:gd name="connsiteY3" fmla="*/ 349127 h 2094720"/>
                  <a:gd name="connsiteX4" fmla="*/ 6095999 w 6095999"/>
                  <a:gd name="connsiteY4" fmla="*/ 1745593 h 2094720"/>
                  <a:gd name="connsiteX5" fmla="*/ 5746872 w 6095999"/>
                  <a:gd name="connsiteY5" fmla="*/ 2094720 h 2094720"/>
                  <a:gd name="connsiteX6" fmla="*/ 349127 w 6095999"/>
                  <a:gd name="connsiteY6" fmla="*/ 2094720 h 2094720"/>
                  <a:gd name="connsiteX7" fmla="*/ 0 w 6095999"/>
                  <a:gd name="connsiteY7" fmla="*/ 1745593 h 2094720"/>
                  <a:gd name="connsiteX8" fmla="*/ 0 w 6095999"/>
                  <a:gd name="connsiteY8" fmla="*/ 349127 h 2094720"/>
                  <a:gd name="connsiteX0" fmla="*/ 0 w 6095999"/>
                  <a:gd name="connsiteY0" fmla="*/ 626218 h 2371811"/>
                  <a:gd name="connsiteX1" fmla="*/ 349127 w 6095999"/>
                  <a:gd name="connsiteY1" fmla="*/ 277091 h 2371811"/>
                  <a:gd name="connsiteX2" fmla="*/ 5691454 w 6095999"/>
                  <a:gd name="connsiteY2" fmla="*/ 0 h 2371811"/>
                  <a:gd name="connsiteX3" fmla="*/ 6095999 w 6095999"/>
                  <a:gd name="connsiteY3" fmla="*/ 626218 h 2371811"/>
                  <a:gd name="connsiteX4" fmla="*/ 6095999 w 6095999"/>
                  <a:gd name="connsiteY4" fmla="*/ 2022684 h 2371811"/>
                  <a:gd name="connsiteX5" fmla="*/ 5746872 w 6095999"/>
                  <a:gd name="connsiteY5" fmla="*/ 2371811 h 2371811"/>
                  <a:gd name="connsiteX6" fmla="*/ 349127 w 6095999"/>
                  <a:gd name="connsiteY6" fmla="*/ 2371811 h 2371811"/>
                  <a:gd name="connsiteX7" fmla="*/ 0 w 6095999"/>
                  <a:gd name="connsiteY7" fmla="*/ 2022684 h 2371811"/>
                  <a:gd name="connsiteX8" fmla="*/ 0 w 6095999"/>
                  <a:gd name="connsiteY8" fmla="*/ 626218 h 2371811"/>
                  <a:gd name="connsiteX0" fmla="*/ 0 w 6095999"/>
                  <a:gd name="connsiteY0" fmla="*/ 626218 h 2371811"/>
                  <a:gd name="connsiteX1" fmla="*/ 349127 w 6095999"/>
                  <a:gd name="connsiteY1" fmla="*/ 277091 h 2371811"/>
                  <a:gd name="connsiteX2" fmla="*/ 5691454 w 6095999"/>
                  <a:gd name="connsiteY2" fmla="*/ 0 h 2371811"/>
                  <a:gd name="connsiteX3" fmla="*/ 6049817 w 6095999"/>
                  <a:gd name="connsiteY3" fmla="*/ 192109 h 2371811"/>
                  <a:gd name="connsiteX4" fmla="*/ 6095999 w 6095999"/>
                  <a:gd name="connsiteY4" fmla="*/ 2022684 h 2371811"/>
                  <a:gd name="connsiteX5" fmla="*/ 5746872 w 6095999"/>
                  <a:gd name="connsiteY5" fmla="*/ 2371811 h 2371811"/>
                  <a:gd name="connsiteX6" fmla="*/ 349127 w 6095999"/>
                  <a:gd name="connsiteY6" fmla="*/ 2371811 h 2371811"/>
                  <a:gd name="connsiteX7" fmla="*/ 0 w 6095999"/>
                  <a:gd name="connsiteY7" fmla="*/ 2022684 h 2371811"/>
                  <a:gd name="connsiteX8" fmla="*/ 0 w 6095999"/>
                  <a:gd name="connsiteY8" fmla="*/ 626218 h 2371811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49817 w 6095999"/>
                  <a:gd name="connsiteY3" fmla="*/ 330655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12871 w 6095999"/>
                  <a:gd name="connsiteY3" fmla="*/ 238292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12871 w 6095999"/>
                  <a:gd name="connsiteY3" fmla="*/ 238292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12871 w 6095999"/>
                  <a:gd name="connsiteY3" fmla="*/ 238292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746872 w 6077526"/>
                  <a:gd name="connsiteY5" fmla="*/ 2510357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765345 w 6077526"/>
                  <a:gd name="connsiteY5" fmla="*/ 2168611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612"/>
                  <a:gd name="connsiteY0" fmla="*/ 764764 h 2510357"/>
                  <a:gd name="connsiteX1" fmla="*/ 349127 w 6077612"/>
                  <a:gd name="connsiteY1" fmla="*/ 415637 h 2510357"/>
                  <a:gd name="connsiteX2" fmla="*/ 5654508 w 6077612"/>
                  <a:gd name="connsiteY2" fmla="*/ 0 h 2510357"/>
                  <a:gd name="connsiteX3" fmla="*/ 6012871 w 6077612"/>
                  <a:gd name="connsiteY3" fmla="*/ 238292 h 2510357"/>
                  <a:gd name="connsiteX4" fmla="*/ 6077526 w 6077612"/>
                  <a:gd name="connsiteY4" fmla="*/ 1810249 h 2510357"/>
                  <a:gd name="connsiteX5" fmla="*/ 5894654 w 6077612"/>
                  <a:gd name="connsiteY5" fmla="*/ 2131666 h 2510357"/>
                  <a:gd name="connsiteX6" fmla="*/ 349127 w 6077612"/>
                  <a:gd name="connsiteY6" fmla="*/ 2510357 h 2510357"/>
                  <a:gd name="connsiteX7" fmla="*/ 0 w 6077612"/>
                  <a:gd name="connsiteY7" fmla="*/ 2161230 h 2510357"/>
                  <a:gd name="connsiteX8" fmla="*/ 0 w 6077612"/>
                  <a:gd name="connsiteY8" fmla="*/ 764764 h 2510357"/>
                  <a:gd name="connsiteX0" fmla="*/ 0 w 6077612"/>
                  <a:gd name="connsiteY0" fmla="*/ 764764 h 2510357"/>
                  <a:gd name="connsiteX1" fmla="*/ 349127 w 6077612"/>
                  <a:gd name="connsiteY1" fmla="*/ 415637 h 2510357"/>
                  <a:gd name="connsiteX2" fmla="*/ 5654508 w 6077612"/>
                  <a:gd name="connsiteY2" fmla="*/ 0 h 2510357"/>
                  <a:gd name="connsiteX3" fmla="*/ 6012871 w 6077612"/>
                  <a:gd name="connsiteY3" fmla="*/ 238292 h 2510357"/>
                  <a:gd name="connsiteX4" fmla="*/ 6077526 w 6077612"/>
                  <a:gd name="connsiteY4" fmla="*/ 1607049 h 2510357"/>
                  <a:gd name="connsiteX5" fmla="*/ 5894654 w 6077612"/>
                  <a:gd name="connsiteY5" fmla="*/ 2131666 h 2510357"/>
                  <a:gd name="connsiteX6" fmla="*/ 349127 w 6077612"/>
                  <a:gd name="connsiteY6" fmla="*/ 2510357 h 2510357"/>
                  <a:gd name="connsiteX7" fmla="*/ 0 w 6077612"/>
                  <a:gd name="connsiteY7" fmla="*/ 2161230 h 2510357"/>
                  <a:gd name="connsiteX8" fmla="*/ 0 w 6077612"/>
                  <a:gd name="connsiteY8" fmla="*/ 764764 h 2510357"/>
                  <a:gd name="connsiteX0" fmla="*/ 0 w 6085125"/>
                  <a:gd name="connsiteY0" fmla="*/ 764764 h 2510357"/>
                  <a:gd name="connsiteX1" fmla="*/ 349127 w 6085125"/>
                  <a:gd name="connsiteY1" fmla="*/ 415637 h 2510357"/>
                  <a:gd name="connsiteX2" fmla="*/ 5654508 w 6085125"/>
                  <a:gd name="connsiteY2" fmla="*/ 0 h 2510357"/>
                  <a:gd name="connsiteX3" fmla="*/ 6012871 w 6085125"/>
                  <a:gd name="connsiteY3" fmla="*/ 238292 h 2510357"/>
                  <a:gd name="connsiteX4" fmla="*/ 6077526 w 6085125"/>
                  <a:gd name="connsiteY4" fmla="*/ 1607049 h 2510357"/>
                  <a:gd name="connsiteX5" fmla="*/ 5940836 w 6085125"/>
                  <a:gd name="connsiteY5" fmla="*/ 2048539 h 2510357"/>
                  <a:gd name="connsiteX6" fmla="*/ 349127 w 6085125"/>
                  <a:gd name="connsiteY6" fmla="*/ 2510357 h 2510357"/>
                  <a:gd name="connsiteX7" fmla="*/ 0 w 6085125"/>
                  <a:gd name="connsiteY7" fmla="*/ 2161230 h 2510357"/>
                  <a:gd name="connsiteX8" fmla="*/ 0 w 6085125"/>
                  <a:gd name="connsiteY8" fmla="*/ 764764 h 2510357"/>
                  <a:gd name="connsiteX0" fmla="*/ 0 w 6085125"/>
                  <a:gd name="connsiteY0" fmla="*/ 764764 h 2510357"/>
                  <a:gd name="connsiteX1" fmla="*/ 349127 w 6085125"/>
                  <a:gd name="connsiteY1" fmla="*/ 415637 h 2510357"/>
                  <a:gd name="connsiteX2" fmla="*/ 5654508 w 6085125"/>
                  <a:gd name="connsiteY2" fmla="*/ 0 h 2510357"/>
                  <a:gd name="connsiteX3" fmla="*/ 6012871 w 6085125"/>
                  <a:gd name="connsiteY3" fmla="*/ 238292 h 2510357"/>
                  <a:gd name="connsiteX4" fmla="*/ 6077526 w 6085125"/>
                  <a:gd name="connsiteY4" fmla="*/ 1607049 h 2510357"/>
                  <a:gd name="connsiteX5" fmla="*/ 5940836 w 6085125"/>
                  <a:gd name="connsiteY5" fmla="*/ 2048539 h 2510357"/>
                  <a:gd name="connsiteX6" fmla="*/ 349127 w 6085125"/>
                  <a:gd name="connsiteY6" fmla="*/ 2510357 h 2510357"/>
                  <a:gd name="connsiteX7" fmla="*/ 0 w 6085125"/>
                  <a:gd name="connsiteY7" fmla="*/ 2161230 h 2510357"/>
                  <a:gd name="connsiteX8" fmla="*/ 0 w 6085125"/>
                  <a:gd name="connsiteY8" fmla="*/ 764764 h 2510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85125" h="2510357">
                    <a:moveTo>
                      <a:pt x="0" y="764764"/>
                    </a:moveTo>
                    <a:cubicBezTo>
                      <a:pt x="0" y="571946"/>
                      <a:pt x="156309" y="415637"/>
                      <a:pt x="349127" y="415637"/>
                    </a:cubicBezTo>
                    <a:cubicBezTo>
                      <a:pt x="2148375" y="415637"/>
                      <a:pt x="3559697" y="267854"/>
                      <a:pt x="5654508" y="0"/>
                    </a:cubicBezTo>
                    <a:cubicBezTo>
                      <a:pt x="5847326" y="0"/>
                      <a:pt x="6012871" y="45474"/>
                      <a:pt x="6012871" y="238292"/>
                    </a:cubicBezTo>
                    <a:lnTo>
                      <a:pt x="6077526" y="1607049"/>
                    </a:lnTo>
                    <a:cubicBezTo>
                      <a:pt x="6077526" y="1799867"/>
                      <a:pt x="6133654" y="2048539"/>
                      <a:pt x="5940836" y="2048539"/>
                    </a:cubicBezTo>
                    <a:cubicBezTo>
                      <a:pt x="4058461" y="2341024"/>
                      <a:pt x="2213030" y="2356418"/>
                      <a:pt x="349127" y="2510357"/>
                    </a:cubicBezTo>
                    <a:cubicBezTo>
                      <a:pt x="156309" y="2510357"/>
                      <a:pt x="0" y="2354048"/>
                      <a:pt x="0" y="2161230"/>
                    </a:cubicBezTo>
                    <a:lnTo>
                      <a:pt x="0" y="7647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2DC8FF"/>
                  </a:gs>
                  <a:gs pos="100000">
                    <a:srgbClr val="9BE5FF"/>
                  </a:gs>
                </a:gsLst>
                <a:lin ang="0" scaled="1"/>
                <a:tileRect/>
              </a:gradFill>
              <a:ln w="190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09D051D6-723A-2315-BC0B-D25A4E0665AD}"/>
                  </a:ext>
                </a:extLst>
              </p:cNvPr>
              <p:cNvSpPr/>
              <p:nvPr/>
            </p:nvSpPr>
            <p:spPr>
              <a:xfrm rot="21396186">
                <a:off x="7532098" y="751372"/>
                <a:ext cx="4554452" cy="1015663"/>
              </a:xfrm>
              <a:prstGeom prst="rect">
                <a:avLst/>
              </a:prstGeom>
            </p:spPr>
            <p:txBody>
              <a:bodyPr wrap="none" numCol="1">
                <a:prstTxWarp prst="textCurveUp">
                  <a:avLst>
                    <a:gd name="adj" fmla="val 23112"/>
                  </a:avLst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8000" b="1" dirty="0">
                    <a:ln>
                      <a:solidFill>
                        <a:srgbClr val="0070C0"/>
                      </a:solidFill>
                    </a:ln>
                    <a:solidFill>
                      <a:prstClr val="white"/>
                    </a:solidFill>
                  </a:rPr>
                  <a:t>  </a:t>
                </a:r>
                <a:r>
                  <a:rPr lang="ko-KR" altLang="en-US" sz="8000" b="1" dirty="0">
                    <a:ln>
                      <a:solidFill>
                        <a:srgbClr val="0070C0"/>
                      </a:solidFill>
                    </a:ln>
                    <a:solidFill>
                      <a:prstClr val="white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방안 </a:t>
                </a:r>
                <a:r>
                  <a:rPr lang="en-US" altLang="ko-KR" sz="8000" b="1" dirty="0">
                    <a:ln>
                      <a:solidFill>
                        <a:srgbClr val="0070C0"/>
                      </a:solidFill>
                    </a:ln>
                    <a:solidFill>
                      <a:prstClr val="white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1 </a:t>
                </a:r>
                <a:r>
                  <a:rPr lang="en-US" altLang="ko-KR" sz="8000" b="1" dirty="0">
                    <a:ln>
                      <a:solidFill>
                        <a:srgbClr val="0070C0"/>
                      </a:solidFill>
                    </a:ln>
                    <a:solidFill>
                      <a:prstClr val="white"/>
                    </a:solidFill>
                  </a:rPr>
                  <a:t> </a:t>
                </a:r>
                <a:endParaRPr lang="ko-KR" altLang="en-US" sz="8000" dirty="0">
                  <a:ln>
                    <a:solidFill>
                      <a:srgbClr val="0070C0"/>
                    </a:solidFill>
                  </a:ln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E5566363-EF1A-9AF7-E5BB-DE7A807C3C4B}"/>
                </a:ext>
              </a:extLst>
            </p:cNvPr>
            <p:cNvGrpSpPr/>
            <p:nvPr/>
          </p:nvGrpSpPr>
          <p:grpSpPr>
            <a:xfrm>
              <a:off x="941510" y="2654434"/>
              <a:ext cx="1332384" cy="662880"/>
              <a:chOff x="6790575" y="32587"/>
              <a:chExt cx="6373091" cy="2510358"/>
            </a:xfrm>
          </p:grpSpPr>
          <p:sp>
            <p:nvSpPr>
              <p:cNvPr id="66" name="모서리가 둥근 직사각형 4">
                <a:extLst>
                  <a:ext uri="{FF2B5EF4-FFF2-40B4-BE49-F238E27FC236}">
                    <a16:creationId xmlns:a16="http://schemas.microsoft.com/office/drawing/2014/main" id="{4D59ECE8-1763-F64D-50CB-083C61B22410}"/>
                  </a:ext>
                </a:extLst>
              </p:cNvPr>
              <p:cNvSpPr/>
              <p:nvPr/>
            </p:nvSpPr>
            <p:spPr>
              <a:xfrm>
                <a:off x="6790575" y="448225"/>
                <a:ext cx="6373091" cy="2094720"/>
              </a:xfrm>
              <a:prstGeom prst="roundRect">
                <a:avLst/>
              </a:prstGeom>
              <a:solidFill>
                <a:schemeClr val="bg1">
                  <a:lumMod val="65000"/>
                  <a:alpha val="50000"/>
                </a:schemeClr>
              </a:solidFill>
              <a:ln w="190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모서리가 둥근 직사각형 5">
                <a:extLst>
                  <a:ext uri="{FF2B5EF4-FFF2-40B4-BE49-F238E27FC236}">
                    <a16:creationId xmlns:a16="http://schemas.microsoft.com/office/drawing/2014/main" id="{3B1EDFB1-D7AC-0CA5-4E26-11B3C50C3BF5}"/>
                  </a:ext>
                </a:extLst>
              </p:cNvPr>
              <p:cNvSpPr/>
              <p:nvPr/>
            </p:nvSpPr>
            <p:spPr>
              <a:xfrm>
                <a:off x="6790575" y="32587"/>
                <a:ext cx="6085125" cy="2510357"/>
              </a:xfrm>
              <a:custGeom>
                <a:avLst/>
                <a:gdLst>
                  <a:gd name="connsiteX0" fmla="*/ 0 w 6095999"/>
                  <a:gd name="connsiteY0" fmla="*/ 349127 h 2094720"/>
                  <a:gd name="connsiteX1" fmla="*/ 349127 w 6095999"/>
                  <a:gd name="connsiteY1" fmla="*/ 0 h 2094720"/>
                  <a:gd name="connsiteX2" fmla="*/ 5746872 w 6095999"/>
                  <a:gd name="connsiteY2" fmla="*/ 0 h 2094720"/>
                  <a:gd name="connsiteX3" fmla="*/ 6095999 w 6095999"/>
                  <a:gd name="connsiteY3" fmla="*/ 349127 h 2094720"/>
                  <a:gd name="connsiteX4" fmla="*/ 6095999 w 6095999"/>
                  <a:gd name="connsiteY4" fmla="*/ 1745593 h 2094720"/>
                  <a:gd name="connsiteX5" fmla="*/ 5746872 w 6095999"/>
                  <a:gd name="connsiteY5" fmla="*/ 2094720 h 2094720"/>
                  <a:gd name="connsiteX6" fmla="*/ 349127 w 6095999"/>
                  <a:gd name="connsiteY6" fmla="*/ 2094720 h 2094720"/>
                  <a:gd name="connsiteX7" fmla="*/ 0 w 6095999"/>
                  <a:gd name="connsiteY7" fmla="*/ 1745593 h 2094720"/>
                  <a:gd name="connsiteX8" fmla="*/ 0 w 6095999"/>
                  <a:gd name="connsiteY8" fmla="*/ 349127 h 2094720"/>
                  <a:gd name="connsiteX0" fmla="*/ 0 w 6095999"/>
                  <a:gd name="connsiteY0" fmla="*/ 626218 h 2371811"/>
                  <a:gd name="connsiteX1" fmla="*/ 349127 w 6095999"/>
                  <a:gd name="connsiteY1" fmla="*/ 277091 h 2371811"/>
                  <a:gd name="connsiteX2" fmla="*/ 5691454 w 6095999"/>
                  <a:gd name="connsiteY2" fmla="*/ 0 h 2371811"/>
                  <a:gd name="connsiteX3" fmla="*/ 6095999 w 6095999"/>
                  <a:gd name="connsiteY3" fmla="*/ 626218 h 2371811"/>
                  <a:gd name="connsiteX4" fmla="*/ 6095999 w 6095999"/>
                  <a:gd name="connsiteY4" fmla="*/ 2022684 h 2371811"/>
                  <a:gd name="connsiteX5" fmla="*/ 5746872 w 6095999"/>
                  <a:gd name="connsiteY5" fmla="*/ 2371811 h 2371811"/>
                  <a:gd name="connsiteX6" fmla="*/ 349127 w 6095999"/>
                  <a:gd name="connsiteY6" fmla="*/ 2371811 h 2371811"/>
                  <a:gd name="connsiteX7" fmla="*/ 0 w 6095999"/>
                  <a:gd name="connsiteY7" fmla="*/ 2022684 h 2371811"/>
                  <a:gd name="connsiteX8" fmla="*/ 0 w 6095999"/>
                  <a:gd name="connsiteY8" fmla="*/ 626218 h 2371811"/>
                  <a:gd name="connsiteX0" fmla="*/ 0 w 6095999"/>
                  <a:gd name="connsiteY0" fmla="*/ 626218 h 2371811"/>
                  <a:gd name="connsiteX1" fmla="*/ 349127 w 6095999"/>
                  <a:gd name="connsiteY1" fmla="*/ 277091 h 2371811"/>
                  <a:gd name="connsiteX2" fmla="*/ 5691454 w 6095999"/>
                  <a:gd name="connsiteY2" fmla="*/ 0 h 2371811"/>
                  <a:gd name="connsiteX3" fmla="*/ 6049817 w 6095999"/>
                  <a:gd name="connsiteY3" fmla="*/ 192109 h 2371811"/>
                  <a:gd name="connsiteX4" fmla="*/ 6095999 w 6095999"/>
                  <a:gd name="connsiteY4" fmla="*/ 2022684 h 2371811"/>
                  <a:gd name="connsiteX5" fmla="*/ 5746872 w 6095999"/>
                  <a:gd name="connsiteY5" fmla="*/ 2371811 h 2371811"/>
                  <a:gd name="connsiteX6" fmla="*/ 349127 w 6095999"/>
                  <a:gd name="connsiteY6" fmla="*/ 2371811 h 2371811"/>
                  <a:gd name="connsiteX7" fmla="*/ 0 w 6095999"/>
                  <a:gd name="connsiteY7" fmla="*/ 2022684 h 2371811"/>
                  <a:gd name="connsiteX8" fmla="*/ 0 w 6095999"/>
                  <a:gd name="connsiteY8" fmla="*/ 626218 h 2371811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49817 w 6095999"/>
                  <a:gd name="connsiteY3" fmla="*/ 330655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12871 w 6095999"/>
                  <a:gd name="connsiteY3" fmla="*/ 238292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12871 w 6095999"/>
                  <a:gd name="connsiteY3" fmla="*/ 238292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12871 w 6095999"/>
                  <a:gd name="connsiteY3" fmla="*/ 238292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746872 w 6077526"/>
                  <a:gd name="connsiteY5" fmla="*/ 2510357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765345 w 6077526"/>
                  <a:gd name="connsiteY5" fmla="*/ 2168611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612"/>
                  <a:gd name="connsiteY0" fmla="*/ 764764 h 2510357"/>
                  <a:gd name="connsiteX1" fmla="*/ 349127 w 6077612"/>
                  <a:gd name="connsiteY1" fmla="*/ 415637 h 2510357"/>
                  <a:gd name="connsiteX2" fmla="*/ 5654508 w 6077612"/>
                  <a:gd name="connsiteY2" fmla="*/ 0 h 2510357"/>
                  <a:gd name="connsiteX3" fmla="*/ 6012871 w 6077612"/>
                  <a:gd name="connsiteY3" fmla="*/ 238292 h 2510357"/>
                  <a:gd name="connsiteX4" fmla="*/ 6077526 w 6077612"/>
                  <a:gd name="connsiteY4" fmla="*/ 1810249 h 2510357"/>
                  <a:gd name="connsiteX5" fmla="*/ 5894654 w 6077612"/>
                  <a:gd name="connsiteY5" fmla="*/ 2131666 h 2510357"/>
                  <a:gd name="connsiteX6" fmla="*/ 349127 w 6077612"/>
                  <a:gd name="connsiteY6" fmla="*/ 2510357 h 2510357"/>
                  <a:gd name="connsiteX7" fmla="*/ 0 w 6077612"/>
                  <a:gd name="connsiteY7" fmla="*/ 2161230 h 2510357"/>
                  <a:gd name="connsiteX8" fmla="*/ 0 w 6077612"/>
                  <a:gd name="connsiteY8" fmla="*/ 764764 h 2510357"/>
                  <a:gd name="connsiteX0" fmla="*/ 0 w 6077612"/>
                  <a:gd name="connsiteY0" fmla="*/ 764764 h 2510357"/>
                  <a:gd name="connsiteX1" fmla="*/ 349127 w 6077612"/>
                  <a:gd name="connsiteY1" fmla="*/ 415637 h 2510357"/>
                  <a:gd name="connsiteX2" fmla="*/ 5654508 w 6077612"/>
                  <a:gd name="connsiteY2" fmla="*/ 0 h 2510357"/>
                  <a:gd name="connsiteX3" fmla="*/ 6012871 w 6077612"/>
                  <a:gd name="connsiteY3" fmla="*/ 238292 h 2510357"/>
                  <a:gd name="connsiteX4" fmla="*/ 6077526 w 6077612"/>
                  <a:gd name="connsiteY4" fmla="*/ 1607049 h 2510357"/>
                  <a:gd name="connsiteX5" fmla="*/ 5894654 w 6077612"/>
                  <a:gd name="connsiteY5" fmla="*/ 2131666 h 2510357"/>
                  <a:gd name="connsiteX6" fmla="*/ 349127 w 6077612"/>
                  <a:gd name="connsiteY6" fmla="*/ 2510357 h 2510357"/>
                  <a:gd name="connsiteX7" fmla="*/ 0 w 6077612"/>
                  <a:gd name="connsiteY7" fmla="*/ 2161230 h 2510357"/>
                  <a:gd name="connsiteX8" fmla="*/ 0 w 6077612"/>
                  <a:gd name="connsiteY8" fmla="*/ 764764 h 2510357"/>
                  <a:gd name="connsiteX0" fmla="*/ 0 w 6085125"/>
                  <a:gd name="connsiteY0" fmla="*/ 764764 h 2510357"/>
                  <a:gd name="connsiteX1" fmla="*/ 349127 w 6085125"/>
                  <a:gd name="connsiteY1" fmla="*/ 415637 h 2510357"/>
                  <a:gd name="connsiteX2" fmla="*/ 5654508 w 6085125"/>
                  <a:gd name="connsiteY2" fmla="*/ 0 h 2510357"/>
                  <a:gd name="connsiteX3" fmla="*/ 6012871 w 6085125"/>
                  <a:gd name="connsiteY3" fmla="*/ 238292 h 2510357"/>
                  <a:gd name="connsiteX4" fmla="*/ 6077526 w 6085125"/>
                  <a:gd name="connsiteY4" fmla="*/ 1607049 h 2510357"/>
                  <a:gd name="connsiteX5" fmla="*/ 5940836 w 6085125"/>
                  <a:gd name="connsiteY5" fmla="*/ 2048539 h 2510357"/>
                  <a:gd name="connsiteX6" fmla="*/ 349127 w 6085125"/>
                  <a:gd name="connsiteY6" fmla="*/ 2510357 h 2510357"/>
                  <a:gd name="connsiteX7" fmla="*/ 0 w 6085125"/>
                  <a:gd name="connsiteY7" fmla="*/ 2161230 h 2510357"/>
                  <a:gd name="connsiteX8" fmla="*/ 0 w 6085125"/>
                  <a:gd name="connsiteY8" fmla="*/ 764764 h 2510357"/>
                  <a:gd name="connsiteX0" fmla="*/ 0 w 6085125"/>
                  <a:gd name="connsiteY0" fmla="*/ 764764 h 2510357"/>
                  <a:gd name="connsiteX1" fmla="*/ 349127 w 6085125"/>
                  <a:gd name="connsiteY1" fmla="*/ 415637 h 2510357"/>
                  <a:gd name="connsiteX2" fmla="*/ 5654508 w 6085125"/>
                  <a:gd name="connsiteY2" fmla="*/ 0 h 2510357"/>
                  <a:gd name="connsiteX3" fmla="*/ 6012871 w 6085125"/>
                  <a:gd name="connsiteY3" fmla="*/ 238292 h 2510357"/>
                  <a:gd name="connsiteX4" fmla="*/ 6077526 w 6085125"/>
                  <a:gd name="connsiteY4" fmla="*/ 1607049 h 2510357"/>
                  <a:gd name="connsiteX5" fmla="*/ 5940836 w 6085125"/>
                  <a:gd name="connsiteY5" fmla="*/ 2048539 h 2510357"/>
                  <a:gd name="connsiteX6" fmla="*/ 349127 w 6085125"/>
                  <a:gd name="connsiteY6" fmla="*/ 2510357 h 2510357"/>
                  <a:gd name="connsiteX7" fmla="*/ 0 w 6085125"/>
                  <a:gd name="connsiteY7" fmla="*/ 2161230 h 2510357"/>
                  <a:gd name="connsiteX8" fmla="*/ 0 w 6085125"/>
                  <a:gd name="connsiteY8" fmla="*/ 764764 h 2510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85125" h="2510357">
                    <a:moveTo>
                      <a:pt x="0" y="764764"/>
                    </a:moveTo>
                    <a:cubicBezTo>
                      <a:pt x="0" y="571946"/>
                      <a:pt x="156309" y="415637"/>
                      <a:pt x="349127" y="415637"/>
                    </a:cubicBezTo>
                    <a:cubicBezTo>
                      <a:pt x="2148375" y="415637"/>
                      <a:pt x="3559697" y="267854"/>
                      <a:pt x="5654508" y="0"/>
                    </a:cubicBezTo>
                    <a:cubicBezTo>
                      <a:pt x="5847326" y="0"/>
                      <a:pt x="6012871" y="45474"/>
                      <a:pt x="6012871" y="238292"/>
                    </a:cubicBezTo>
                    <a:lnTo>
                      <a:pt x="6077526" y="1607049"/>
                    </a:lnTo>
                    <a:cubicBezTo>
                      <a:pt x="6077526" y="1799867"/>
                      <a:pt x="6133654" y="2048539"/>
                      <a:pt x="5940836" y="2048539"/>
                    </a:cubicBezTo>
                    <a:cubicBezTo>
                      <a:pt x="4058461" y="2341024"/>
                      <a:pt x="2213030" y="2356418"/>
                      <a:pt x="349127" y="2510357"/>
                    </a:cubicBezTo>
                    <a:cubicBezTo>
                      <a:pt x="156309" y="2510357"/>
                      <a:pt x="0" y="2354048"/>
                      <a:pt x="0" y="2161230"/>
                    </a:cubicBezTo>
                    <a:lnTo>
                      <a:pt x="0" y="76476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19800000" scaled="0"/>
              </a:gradFill>
              <a:ln w="190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모서리가 둥근 직사각형 5">
                <a:extLst>
                  <a:ext uri="{FF2B5EF4-FFF2-40B4-BE49-F238E27FC236}">
                    <a16:creationId xmlns:a16="http://schemas.microsoft.com/office/drawing/2014/main" id="{9B33051F-A378-B7FA-C7FC-B5754B42179B}"/>
                  </a:ext>
                </a:extLst>
              </p:cNvPr>
              <p:cNvSpPr/>
              <p:nvPr/>
            </p:nvSpPr>
            <p:spPr>
              <a:xfrm>
                <a:off x="7005142" y="227124"/>
                <a:ext cx="5655989" cy="2121281"/>
              </a:xfrm>
              <a:custGeom>
                <a:avLst/>
                <a:gdLst>
                  <a:gd name="connsiteX0" fmla="*/ 0 w 6095999"/>
                  <a:gd name="connsiteY0" fmla="*/ 349127 h 2094720"/>
                  <a:gd name="connsiteX1" fmla="*/ 349127 w 6095999"/>
                  <a:gd name="connsiteY1" fmla="*/ 0 h 2094720"/>
                  <a:gd name="connsiteX2" fmla="*/ 5746872 w 6095999"/>
                  <a:gd name="connsiteY2" fmla="*/ 0 h 2094720"/>
                  <a:gd name="connsiteX3" fmla="*/ 6095999 w 6095999"/>
                  <a:gd name="connsiteY3" fmla="*/ 349127 h 2094720"/>
                  <a:gd name="connsiteX4" fmla="*/ 6095999 w 6095999"/>
                  <a:gd name="connsiteY4" fmla="*/ 1745593 h 2094720"/>
                  <a:gd name="connsiteX5" fmla="*/ 5746872 w 6095999"/>
                  <a:gd name="connsiteY5" fmla="*/ 2094720 h 2094720"/>
                  <a:gd name="connsiteX6" fmla="*/ 349127 w 6095999"/>
                  <a:gd name="connsiteY6" fmla="*/ 2094720 h 2094720"/>
                  <a:gd name="connsiteX7" fmla="*/ 0 w 6095999"/>
                  <a:gd name="connsiteY7" fmla="*/ 1745593 h 2094720"/>
                  <a:gd name="connsiteX8" fmla="*/ 0 w 6095999"/>
                  <a:gd name="connsiteY8" fmla="*/ 349127 h 2094720"/>
                  <a:gd name="connsiteX0" fmla="*/ 0 w 6095999"/>
                  <a:gd name="connsiteY0" fmla="*/ 626218 h 2371811"/>
                  <a:gd name="connsiteX1" fmla="*/ 349127 w 6095999"/>
                  <a:gd name="connsiteY1" fmla="*/ 277091 h 2371811"/>
                  <a:gd name="connsiteX2" fmla="*/ 5691454 w 6095999"/>
                  <a:gd name="connsiteY2" fmla="*/ 0 h 2371811"/>
                  <a:gd name="connsiteX3" fmla="*/ 6095999 w 6095999"/>
                  <a:gd name="connsiteY3" fmla="*/ 626218 h 2371811"/>
                  <a:gd name="connsiteX4" fmla="*/ 6095999 w 6095999"/>
                  <a:gd name="connsiteY4" fmla="*/ 2022684 h 2371811"/>
                  <a:gd name="connsiteX5" fmla="*/ 5746872 w 6095999"/>
                  <a:gd name="connsiteY5" fmla="*/ 2371811 h 2371811"/>
                  <a:gd name="connsiteX6" fmla="*/ 349127 w 6095999"/>
                  <a:gd name="connsiteY6" fmla="*/ 2371811 h 2371811"/>
                  <a:gd name="connsiteX7" fmla="*/ 0 w 6095999"/>
                  <a:gd name="connsiteY7" fmla="*/ 2022684 h 2371811"/>
                  <a:gd name="connsiteX8" fmla="*/ 0 w 6095999"/>
                  <a:gd name="connsiteY8" fmla="*/ 626218 h 2371811"/>
                  <a:gd name="connsiteX0" fmla="*/ 0 w 6095999"/>
                  <a:gd name="connsiteY0" fmla="*/ 626218 h 2371811"/>
                  <a:gd name="connsiteX1" fmla="*/ 349127 w 6095999"/>
                  <a:gd name="connsiteY1" fmla="*/ 277091 h 2371811"/>
                  <a:gd name="connsiteX2" fmla="*/ 5691454 w 6095999"/>
                  <a:gd name="connsiteY2" fmla="*/ 0 h 2371811"/>
                  <a:gd name="connsiteX3" fmla="*/ 6049817 w 6095999"/>
                  <a:gd name="connsiteY3" fmla="*/ 192109 h 2371811"/>
                  <a:gd name="connsiteX4" fmla="*/ 6095999 w 6095999"/>
                  <a:gd name="connsiteY4" fmla="*/ 2022684 h 2371811"/>
                  <a:gd name="connsiteX5" fmla="*/ 5746872 w 6095999"/>
                  <a:gd name="connsiteY5" fmla="*/ 2371811 h 2371811"/>
                  <a:gd name="connsiteX6" fmla="*/ 349127 w 6095999"/>
                  <a:gd name="connsiteY6" fmla="*/ 2371811 h 2371811"/>
                  <a:gd name="connsiteX7" fmla="*/ 0 w 6095999"/>
                  <a:gd name="connsiteY7" fmla="*/ 2022684 h 2371811"/>
                  <a:gd name="connsiteX8" fmla="*/ 0 w 6095999"/>
                  <a:gd name="connsiteY8" fmla="*/ 626218 h 2371811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49817 w 6095999"/>
                  <a:gd name="connsiteY3" fmla="*/ 330655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12871 w 6095999"/>
                  <a:gd name="connsiteY3" fmla="*/ 238292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12871 w 6095999"/>
                  <a:gd name="connsiteY3" fmla="*/ 238292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12871 w 6095999"/>
                  <a:gd name="connsiteY3" fmla="*/ 238292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746872 w 6077526"/>
                  <a:gd name="connsiteY5" fmla="*/ 2510357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765345 w 6077526"/>
                  <a:gd name="connsiteY5" fmla="*/ 2168611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612"/>
                  <a:gd name="connsiteY0" fmla="*/ 764764 h 2510357"/>
                  <a:gd name="connsiteX1" fmla="*/ 349127 w 6077612"/>
                  <a:gd name="connsiteY1" fmla="*/ 415637 h 2510357"/>
                  <a:gd name="connsiteX2" fmla="*/ 5654508 w 6077612"/>
                  <a:gd name="connsiteY2" fmla="*/ 0 h 2510357"/>
                  <a:gd name="connsiteX3" fmla="*/ 6012871 w 6077612"/>
                  <a:gd name="connsiteY3" fmla="*/ 238292 h 2510357"/>
                  <a:gd name="connsiteX4" fmla="*/ 6077526 w 6077612"/>
                  <a:gd name="connsiteY4" fmla="*/ 1810249 h 2510357"/>
                  <a:gd name="connsiteX5" fmla="*/ 5894654 w 6077612"/>
                  <a:gd name="connsiteY5" fmla="*/ 2131666 h 2510357"/>
                  <a:gd name="connsiteX6" fmla="*/ 349127 w 6077612"/>
                  <a:gd name="connsiteY6" fmla="*/ 2510357 h 2510357"/>
                  <a:gd name="connsiteX7" fmla="*/ 0 w 6077612"/>
                  <a:gd name="connsiteY7" fmla="*/ 2161230 h 2510357"/>
                  <a:gd name="connsiteX8" fmla="*/ 0 w 6077612"/>
                  <a:gd name="connsiteY8" fmla="*/ 764764 h 2510357"/>
                  <a:gd name="connsiteX0" fmla="*/ 0 w 6077612"/>
                  <a:gd name="connsiteY0" fmla="*/ 764764 h 2510357"/>
                  <a:gd name="connsiteX1" fmla="*/ 349127 w 6077612"/>
                  <a:gd name="connsiteY1" fmla="*/ 415637 h 2510357"/>
                  <a:gd name="connsiteX2" fmla="*/ 5654508 w 6077612"/>
                  <a:gd name="connsiteY2" fmla="*/ 0 h 2510357"/>
                  <a:gd name="connsiteX3" fmla="*/ 6012871 w 6077612"/>
                  <a:gd name="connsiteY3" fmla="*/ 238292 h 2510357"/>
                  <a:gd name="connsiteX4" fmla="*/ 6077526 w 6077612"/>
                  <a:gd name="connsiteY4" fmla="*/ 1607049 h 2510357"/>
                  <a:gd name="connsiteX5" fmla="*/ 5894654 w 6077612"/>
                  <a:gd name="connsiteY5" fmla="*/ 2131666 h 2510357"/>
                  <a:gd name="connsiteX6" fmla="*/ 349127 w 6077612"/>
                  <a:gd name="connsiteY6" fmla="*/ 2510357 h 2510357"/>
                  <a:gd name="connsiteX7" fmla="*/ 0 w 6077612"/>
                  <a:gd name="connsiteY7" fmla="*/ 2161230 h 2510357"/>
                  <a:gd name="connsiteX8" fmla="*/ 0 w 6077612"/>
                  <a:gd name="connsiteY8" fmla="*/ 764764 h 2510357"/>
                  <a:gd name="connsiteX0" fmla="*/ 0 w 6085125"/>
                  <a:gd name="connsiteY0" fmla="*/ 764764 h 2510357"/>
                  <a:gd name="connsiteX1" fmla="*/ 349127 w 6085125"/>
                  <a:gd name="connsiteY1" fmla="*/ 415637 h 2510357"/>
                  <a:gd name="connsiteX2" fmla="*/ 5654508 w 6085125"/>
                  <a:gd name="connsiteY2" fmla="*/ 0 h 2510357"/>
                  <a:gd name="connsiteX3" fmla="*/ 6012871 w 6085125"/>
                  <a:gd name="connsiteY3" fmla="*/ 238292 h 2510357"/>
                  <a:gd name="connsiteX4" fmla="*/ 6077526 w 6085125"/>
                  <a:gd name="connsiteY4" fmla="*/ 1607049 h 2510357"/>
                  <a:gd name="connsiteX5" fmla="*/ 5940836 w 6085125"/>
                  <a:gd name="connsiteY5" fmla="*/ 2048539 h 2510357"/>
                  <a:gd name="connsiteX6" fmla="*/ 349127 w 6085125"/>
                  <a:gd name="connsiteY6" fmla="*/ 2510357 h 2510357"/>
                  <a:gd name="connsiteX7" fmla="*/ 0 w 6085125"/>
                  <a:gd name="connsiteY7" fmla="*/ 2161230 h 2510357"/>
                  <a:gd name="connsiteX8" fmla="*/ 0 w 6085125"/>
                  <a:gd name="connsiteY8" fmla="*/ 764764 h 2510357"/>
                  <a:gd name="connsiteX0" fmla="*/ 0 w 6085125"/>
                  <a:gd name="connsiteY0" fmla="*/ 764764 h 2510357"/>
                  <a:gd name="connsiteX1" fmla="*/ 349127 w 6085125"/>
                  <a:gd name="connsiteY1" fmla="*/ 415637 h 2510357"/>
                  <a:gd name="connsiteX2" fmla="*/ 5654508 w 6085125"/>
                  <a:gd name="connsiteY2" fmla="*/ 0 h 2510357"/>
                  <a:gd name="connsiteX3" fmla="*/ 6012871 w 6085125"/>
                  <a:gd name="connsiteY3" fmla="*/ 238292 h 2510357"/>
                  <a:gd name="connsiteX4" fmla="*/ 6077526 w 6085125"/>
                  <a:gd name="connsiteY4" fmla="*/ 1607049 h 2510357"/>
                  <a:gd name="connsiteX5" fmla="*/ 5940836 w 6085125"/>
                  <a:gd name="connsiteY5" fmla="*/ 2048539 h 2510357"/>
                  <a:gd name="connsiteX6" fmla="*/ 349127 w 6085125"/>
                  <a:gd name="connsiteY6" fmla="*/ 2510357 h 2510357"/>
                  <a:gd name="connsiteX7" fmla="*/ 0 w 6085125"/>
                  <a:gd name="connsiteY7" fmla="*/ 2161230 h 2510357"/>
                  <a:gd name="connsiteX8" fmla="*/ 0 w 6085125"/>
                  <a:gd name="connsiteY8" fmla="*/ 764764 h 2510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85125" h="2510357">
                    <a:moveTo>
                      <a:pt x="0" y="764764"/>
                    </a:moveTo>
                    <a:cubicBezTo>
                      <a:pt x="0" y="571946"/>
                      <a:pt x="156309" y="415637"/>
                      <a:pt x="349127" y="415637"/>
                    </a:cubicBezTo>
                    <a:cubicBezTo>
                      <a:pt x="2148375" y="415637"/>
                      <a:pt x="3559697" y="267854"/>
                      <a:pt x="5654508" y="0"/>
                    </a:cubicBezTo>
                    <a:cubicBezTo>
                      <a:pt x="5847326" y="0"/>
                      <a:pt x="6012871" y="45474"/>
                      <a:pt x="6012871" y="238292"/>
                    </a:cubicBezTo>
                    <a:lnTo>
                      <a:pt x="6077526" y="1607049"/>
                    </a:lnTo>
                    <a:cubicBezTo>
                      <a:pt x="6077526" y="1799867"/>
                      <a:pt x="6133654" y="2048539"/>
                      <a:pt x="5940836" y="2048539"/>
                    </a:cubicBezTo>
                    <a:cubicBezTo>
                      <a:pt x="4058461" y="2341024"/>
                      <a:pt x="2213030" y="2356418"/>
                      <a:pt x="349127" y="2510357"/>
                    </a:cubicBezTo>
                    <a:cubicBezTo>
                      <a:pt x="156309" y="2510357"/>
                      <a:pt x="0" y="2354048"/>
                      <a:pt x="0" y="2161230"/>
                    </a:cubicBezTo>
                    <a:lnTo>
                      <a:pt x="0" y="7647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2DC8FF"/>
                  </a:gs>
                  <a:gs pos="100000">
                    <a:srgbClr val="9BE5FF"/>
                  </a:gs>
                </a:gsLst>
                <a:lin ang="0" scaled="1"/>
                <a:tileRect/>
              </a:gradFill>
              <a:ln w="190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AA004DF0-74EE-9F71-EDA1-A6DCA976ED42}"/>
                  </a:ext>
                </a:extLst>
              </p:cNvPr>
              <p:cNvSpPr/>
              <p:nvPr/>
            </p:nvSpPr>
            <p:spPr>
              <a:xfrm rot="21396186">
                <a:off x="7532098" y="751372"/>
                <a:ext cx="4554452" cy="1015663"/>
              </a:xfrm>
              <a:prstGeom prst="rect">
                <a:avLst/>
              </a:prstGeom>
            </p:spPr>
            <p:txBody>
              <a:bodyPr wrap="none" numCol="1">
                <a:prstTxWarp prst="textCurveUp">
                  <a:avLst>
                    <a:gd name="adj" fmla="val 23112"/>
                  </a:avLst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8000" b="1" dirty="0">
                    <a:ln>
                      <a:solidFill>
                        <a:srgbClr val="0070C0"/>
                      </a:solidFill>
                    </a:ln>
                    <a:solidFill>
                      <a:prstClr val="white"/>
                    </a:solidFill>
                  </a:rPr>
                  <a:t>  </a:t>
                </a:r>
                <a:r>
                  <a:rPr lang="ko-KR" altLang="en-US" sz="8000" b="1" dirty="0">
                    <a:ln>
                      <a:solidFill>
                        <a:srgbClr val="0070C0"/>
                      </a:solidFill>
                    </a:ln>
                    <a:solidFill>
                      <a:prstClr val="white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방안 </a:t>
                </a:r>
                <a:r>
                  <a:rPr lang="en-US" altLang="ko-KR" sz="8000" b="1" dirty="0">
                    <a:ln>
                      <a:solidFill>
                        <a:srgbClr val="0070C0"/>
                      </a:solidFill>
                    </a:ln>
                    <a:solidFill>
                      <a:prstClr val="white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2 </a:t>
                </a:r>
                <a:r>
                  <a:rPr lang="en-US" altLang="ko-KR" sz="8000" b="1" dirty="0">
                    <a:ln>
                      <a:solidFill>
                        <a:srgbClr val="0070C0"/>
                      </a:solidFill>
                    </a:ln>
                    <a:solidFill>
                      <a:prstClr val="white"/>
                    </a:solidFill>
                  </a:rPr>
                  <a:t> </a:t>
                </a:r>
                <a:endParaRPr lang="ko-KR" altLang="en-US" sz="8000" dirty="0">
                  <a:ln>
                    <a:solidFill>
                      <a:srgbClr val="0070C0"/>
                    </a:solidFill>
                  </a:ln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A08CB541-E120-C37B-B21A-C326C2C3E96B}"/>
                </a:ext>
              </a:extLst>
            </p:cNvPr>
            <p:cNvGrpSpPr/>
            <p:nvPr/>
          </p:nvGrpSpPr>
          <p:grpSpPr>
            <a:xfrm>
              <a:off x="944539" y="3545623"/>
              <a:ext cx="1332384" cy="662880"/>
              <a:chOff x="6790575" y="32587"/>
              <a:chExt cx="6373091" cy="2510358"/>
            </a:xfrm>
          </p:grpSpPr>
          <p:sp>
            <p:nvSpPr>
              <p:cNvPr id="71" name="모서리가 둥근 직사각형 4">
                <a:extLst>
                  <a:ext uri="{FF2B5EF4-FFF2-40B4-BE49-F238E27FC236}">
                    <a16:creationId xmlns:a16="http://schemas.microsoft.com/office/drawing/2014/main" id="{C2DC9C58-C915-C842-8E62-F43D7751830F}"/>
                  </a:ext>
                </a:extLst>
              </p:cNvPr>
              <p:cNvSpPr/>
              <p:nvPr/>
            </p:nvSpPr>
            <p:spPr>
              <a:xfrm>
                <a:off x="6790575" y="448225"/>
                <a:ext cx="6373091" cy="2094720"/>
              </a:xfrm>
              <a:prstGeom prst="roundRect">
                <a:avLst/>
              </a:prstGeom>
              <a:solidFill>
                <a:schemeClr val="bg1">
                  <a:lumMod val="65000"/>
                  <a:alpha val="50000"/>
                </a:schemeClr>
              </a:solidFill>
              <a:ln w="190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모서리가 둥근 직사각형 5">
                <a:extLst>
                  <a:ext uri="{FF2B5EF4-FFF2-40B4-BE49-F238E27FC236}">
                    <a16:creationId xmlns:a16="http://schemas.microsoft.com/office/drawing/2014/main" id="{960D9AD4-9028-24D4-67C0-D82FFF87AABF}"/>
                  </a:ext>
                </a:extLst>
              </p:cNvPr>
              <p:cNvSpPr/>
              <p:nvPr/>
            </p:nvSpPr>
            <p:spPr>
              <a:xfrm>
                <a:off x="6790575" y="32587"/>
                <a:ext cx="6085125" cy="2510357"/>
              </a:xfrm>
              <a:custGeom>
                <a:avLst/>
                <a:gdLst>
                  <a:gd name="connsiteX0" fmla="*/ 0 w 6095999"/>
                  <a:gd name="connsiteY0" fmla="*/ 349127 h 2094720"/>
                  <a:gd name="connsiteX1" fmla="*/ 349127 w 6095999"/>
                  <a:gd name="connsiteY1" fmla="*/ 0 h 2094720"/>
                  <a:gd name="connsiteX2" fmla="*/ 5746872 w 6095999"/>
                  <a:gd name="connsiteY2" fmla="*/ 0 h 2094720"/>
                  <a:gd name="connsiteX3" fmla="*/ 6095999 w 6095999"/>
                  <a:gd name="connsiteY3" fmla="*/ 349127 h 2094720"/>
                  <a:gd name="connsiteX4" fmla="*/ 6095999 w 6095999"/>
                  <a:gd name="connsiteY4" fmla="*/ 1745593 h 2094720"/>
                  <a:gd name="connsiteX5" fmla="*/ 5746872 w 6095999"/>
                  <a:gd name="connsiteY5" fmla="*/ 2094720 h 2094720"/>
                  <a:gd name="connsiteX6" fmla="*/ 349127 w 6095999"/>
                  <a:gd name="connsiteY6" fmla="*/ 2094720 h 2094720"/>
                  <a:gd name="connsiteX7" fmla="*/ 0 w 6095999"/>
                  <a:gd name="connsiteY7" fmla="*/ 1745593 h 2094720"/>
                  <a:gd name="connsiteX8" fmla="*/ 0 w 6095999"/>
                  <a:gd name="connsiteY8" fmla="*/ 349127 h 2094720"/>
                  <a:gd name="connsiteX0" fmla="*/ 0 w 6095999"/>
                  <a:gd name="connsiteY0" fmla="*/ 626218 h 2371811"/>
                  <a:gd name="connsiteX1" fmla="*/ 349127 w 6095999"/>
                  <a:gd name="connsiteY1" fmla="*/ 277091 h 2371811"/>
                  <a:gd name="connsiteX2" fmla="*/ 5691454 w 6095999"/>
                  <a:gd name="connsiteY2" fmla="*/ 0 h 2371811"/>
                  <a:gd name="connsiteX3" fmla="*/ 6095999 w 6095999"/>
                  <a:gd name="connsiteY3" fmla="*/ 626218 h 2371811"/>
                  <a:gd name="connsiteX4" fmla="*/ 6095999 w 6095999"/>
                  <a:gd name="connsiteY4" fmla="*/ 2022684 h 2371811"/>
                  <a:gd name="connsiteX5" fmla="*/ 5746872 w 6095999"/>
                  <a:gd name="connsiteY5" fmla="*/ 2371811 h 2371811"/>
                  <a:gd name="connsiteX6" fmla="*/ 349127 w 6095999"/>
                  <a:gd name="connsiteY6" fmla="*/ 2371811 h 2371811"/>
                  <a:gd name="connsiteX7" fmla="*/ 0 w 6095999"/>
                  <a:gd name="connsiteY7" fmla="*/ 2022684 h 2371811"/>
                  <a:gd name="connsiteX8" fmla="*/ 0 w 6095999"/>
                  <a:gd name="connsiteY8" fmla="*/ 626218 h 2371811"/>
                  <a:gd name="connsiteX0" fmla="*/ 0 w 6095999"/>
                  <a:gd name="connsiteY0" fmla="*/ 626218 h 2371811"/>
                  <a:gd name="connsiteX1" fmla="*/ 349127 w 6095999"/>
                  <a:gd name="connsiteY1" fmla="*/ 277091 h 2371811"/>
                  <a:gd name="connsiteX2" fmla="*/ 5691454 w 6095999"/>
                  <a:gd name="connsiteY2" fmla="*/ 0 h 2371811"/>
                  <a:gd name="connsiteX3" fmla="*/ 6049817 w 6095999"/>
                  <a:gd name="connsiteY3" fmla="*/ 192109 h 2371811"/>
                  <a:gd name="connsiteX4" fmla="*/ 6095999 w 6095999"/>
                  <a:gd name="connsiteY4" fmla="*/ 2022684 h 2371811"/>
                  <a:gd name="connsiteX5" fmla="*/ 5746872 w 6095999"/>
                  <a:gd name="connsiteY5" fmla="*/ 2371811 h 2371811"/>
                  <a:gd name="connsiteX6" fmla="*/ 349127 w 6095999"/>
                  <a:gd name="connsiteY6" fmla="*/ 2371811 h 2371811"/>
                  <a:gd name="connsiteX7" fmla="*/ 0 w 6095999"/>
                  <a:gd name="connsiteY7" fmla="*/ 2022684 h 2371811"/>
                  <a:gd name="connsiteX8" fmla="*/ 0 w 6095999"/>
                  <a:gd name="connsiteY8" fmla="*/ 626218 h 2371811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49817 w 6095999"/>
                  <a:gd name="connsiteY3" fmla="*/ 330655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12871 w 6095999"/>
                  <a:gd name="connsiteY3" fmla="*/ 238292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12871 w 6095999"/>
                  <a:gd name="connsiteY3" fmla="*/ 238292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12871 w 6095999"/>
                  <a:gd name="connsiteY3" fmla="*/ 238292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746872 w 6077526"/>
                  <a:gd name="connsiteY5" fmla="*/ 2510357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765345 w 6077526"/>
                  <a:gd name="connsiteY5" fmla="*/ 2168611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612"/>
                  <a:gd name="connsiteY0" fmla="*/ 764764 h 2510357"/>
                  <a:gd name="connsiteX1" fmla="*/ 349127 w 6077612"/>
                  <a:gd name="connsiteY1" fmla="*/ 415637 h 2510357"/>
                  <a:gd name="connsiteX2" fmla="*/ 5654508 w 6077612"/>
                  <a:gd name="connsiteY2" fmla="*/ 0 h 2510357"/>
                  <a:gd name="connsiteX3" fmla="*/ 6012871 w 6077612"/>
                  <a:gd name="connsiteY3" fmla="*/ 238292 h 2510357"/>
                  <a:gd name="connsiteX4" fmla="*/ 6077526 w 6077612"/>
                  <a:gd name="connsiteY4" fmla="*/ 1810249 h 2510357"/>
                  <a:gd name="connsiteX5" fmla="*/ 5894654 w 6077612"/>
                  <a:gd name="connsiteY5" fmla="*/ 2131666 h 2510357"/>
                  <a:gd name="connsiteX6" fmla="*/ 349127 w 6077612"/>
                  <a:gd name="connsiteY6" fmla="*/ 2510357 h 2510357"/>
                  <a:gd name="connsiteX7" fmla="*/ 0 w 6077612"/>
                  <a:gd name="connsiteY7" fmla="*/ 2161230 h 2510357"/>
                  <a:gd name="connsiteX8" fmla="*/ 0 w 6077612"/>
                  <a:gd name="connsiteY8" fmla="*/ 764764 h 2510357"/>
                  <a:gd name="connsiteX0" fmla="*/ 0 w 6077612"/>
                  <a:gd name="connsiteY0" fmla="*/ 764764 h 2510357"/>
                  <a:gd name="connsiteX1" fmla="*/ 349127 w 6077612"/>
                  <a:gd name="connsiteY1" fmla="*/ 415637 h 2510357"/>
                  <a:gd name="connsiteX2" fmla="*/ 5654508 w 6077612"/>
                  <a:gd name="connsiteY2" fmla="*/ 0 h 2510357"/>
                  <a:gd name="connsiteX3" fmla="*/ 6012871 w 6077612"/>
                  <a:gd name="connsiteY3" fmla="*/ 238292 h 2510357"/>
                  <a:gd name="connsiteX4" fmla="*/ 6077526 w 6077612"/>
                  <a:gd name="connsiteY4" fmla="*/ 1607049 h 2510357"/>
                  <a:gd name="connsiteX5" fmla="*/ 5894654 w 6077612"/>
                  <a:gd name="connsiteY5" fmla="*/ 2131666 h 2510357"/>
                  <a:gd name="connsiteX6" fmla="*/ 349127 w 6077612"/>
                  <a:gd name="connsiteY6" fmla="*/ 2510357 h 2510357"/>
                  <a:gd name="connsiteX7" fmla="*/ 0 w 6077612"/>
                  <a:gd name="connsiteY7" fmla="*/ 2161230 h 2510357"/>
                  <a:gd name="connsiteX8" fmla="*/ 0 w 6077612"/>
                  <a:gd name="connsiteY8" fmla="*/ 764764 h 2510357"/>
                  <a:gd name="connsiteX0" fmla="*/ 0 w 6085125"/>
                  <a:gd name="connsiteY0" fmla="*/ 764764 h 2510357"/>
                  <a:gd name="connsiteX1" fmla="*/ 349127 w 6085125"/>
                  <a:gd name="connsiteY1" fmla="*/ 415637 h 2510357"/>
                  <a:gd name="connsiteX2" fmla="*/ 5654508 w 6085125"/>
                  <a:gd name="connsiteY2" fmla="*/ 0 h 2510357"/>
                  <a:gd name="connsiteX3" fmla="*/ 6012871 w 6085125"/>
                  <a:gd name="connsiteY3" fmla="*/ 238292 h 2510357"/>
                  <a:gd name="connsiteX4" fmla="*/ 6077526 w 6085125"/>
                  <a:gd name="connsiteY4" fmla="*/ 1607049 h 2510357"/>
                  <a:gd name="connsiteX5" fmla="*/ 5940836 w 6085125"/>
                  <a:gd name="connsiteY5" fmla="*/ 2048539 h 2510357"/>
                  <a:gd name="connsiteX6" fmla="*/ 349127 w 6085125"/>
                  <a:gd name="connsiteY6" fmla="*/ 2510357 h 2510357"/>
                  <a:gd name="connsiteX7" fmla="*/ 0 w 6085125"/>
                  <a:gd name="connsiteY7" fmla="*/ 2161230 h 2510357"/>
                  <a:gd name="connsiteX8" fmla="*/ 0 w 6085125"/>
                  <a:gd name="connsiteY8" fmla="*/ 764764 h 2510357"/>
                  <a:gd name="connsiteX0" fmla="*/ 0 w 6085125"/>
                  <a:gd name="connsiteY0" fmla="*/ 764764 h 2510357"/>
                  <a:gd name="connsiteX1" fmla="*/ 349127 w 6085125"/>
                  <a:gd name="connsiteY1" fmla="*/ 415637 h 2510357"/>
                  <a:gd name="connsiteX2" fmla="*/ 5654508 w 6085125"/>
                  <a:gd name="connsiteY2" fmla="*/ 0 h 2510357"/>
                  <a:gd name="connsiteX3" fmla="*/ 6012871 w 6085125"/>
                  <a:gd name="connsiteY3" fmla="*/ 238292 h 2510357"/>
                  <a:gd name="connsiteX4" fmla="*/ 6077526 w 6085125"/>
                  <a:gd name="connsiteY4" fmla="*/ 1607049 h 2510357"/>
                  <a:gd name="connsiteX5" fmla="*/ 5940836 w 6085125"/>
                  <a:gd name="connsiteY5" fmla="*/ 2048539 h 2510357"/>
                  <a:gd name="connsiteX6" fmla="*/ 349127 w 6085125"/>
                  <a:gd name="connsiteY6" fmla="*/ 2510357 h 2510357"/>
                  <a:gd name="connsiteX7" fmla="*/ 0 w 6085125"/>
                  <a:gd name="connsiteY7" fmla="*/ 2161230 h 2510357"/>
                  <a:gd name="connsiteX8" fmla="*/ 0 w 6085125"/>
                  <a:gd name="connsiteY8" fmla="*/ 764764 h 2510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85125" h="2510357">
                    <a:moveTo>
                      <a:pt x="0" y="764764"/>
                    </a:moveTo>
                    <a:cubicBezTo>
                      <a:pt x="0" y="571946"/>
                      <a:pt x="156309" y="415637"/>
                      <a:pt x="349127" y="415637"/>
                    </a:cubicBezTo>
                    <a:cubicBezTo>
                      <a:pt x="2148375" y="415637"/>
                      <a:pt x="3559697" y="267854"/>
                      <a:pt x="5654508" y="0"/>
                    </a:cubicBezTo>
                    <a:cubicBezTo>
                      <a:pt x="5847326" y="0"/>
                      <a:pt x="6012871" y="45474"/>
                      <a:pt x="6012871" y="238292"/>
                    </a:cubicBezTo>
                    <a:lnTo>
                      <a:pt x="6077526" y="1607049"/>
                    </a:lnTo>
                    <a:cubicBezTo>
                      <a:pt x="6077526" y="1799867"/>
                      <a:pt x="6133654" y="2048539"/>
                      <a:pt x="5940836" y="2048539"/>
                    </a:cubicBezTo>
                    <a:cubicBezTo>
                      <a:pt x="4058461" y="2341024"/>
                      <a:pt x="2213030" y="2356418"/>
                      <a:pt x="349127" y="2510357"/>
                    </a:cubicBezTo>
                    <a:cubicBezTo>
                      <a:pt x="156309" y="2510357"/>
                      <a:pt x="0" y="2354048"/>
                      <a:pt x="0" y="2161230"/>
                    </a:cubicBezTo>
                    <a:lnTo>
                      <a:pt x="0" y="76476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19800000" scaled="0"/>
              </a:gradFill>
              <a:ln w="190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모서리가 둥근 직사각형 5">
                <a:extLst>
                  <a:ext uri="{FF2B5EF4-FFF2-40B4-BE49-F238E27FC236}">
                    <a16:creationId xmlns:a16="http://schemas.microsoft.com/office/drawing/2014/main" id="{CD90A8CA-6AB8-B184-C680-4C94FC8CEA57}"/>
                  </a:ext>
                </a:extLst>
              </p:cNvPr>
              <p:cNvSpPr/>
              <p:nvPr/>
            </p:nvSpPr>
            <p:spPr>
              <a:xfrm>
                <a:off x="7005142" y="227124"/>
                <a:ext cx="5655989" cy="2121281"/>
              </a:xfrm>
              <a:custGeom>
                <a:avLst/>
                <a:gdLst>
                  <a:gd name="connsiteX0" fmla="*/ 0 w 6095999"/>
                  <a:gd name="connsiteY0" fmla="*/ 349127 h 2094720"/>
                  <a:gd name="connsiteX1" fmla="*/ 349127 w 6095999"/>
                  <a:gd name="connsiteY1" fmla="*/ 0 h 2094720"/>
                  <a:gd name="connsiteX2" fmla="*/ 5746872 w 6095999"/>
                  <a:gd name="connsiteY2" fmla="*/ 0 h 2094720"/>
                  <a:gd name="connsiteX3" fmla="*/ 6095999 w 6095999"/>
                  <a:gd name="connsiteY3" fmla="*/ 349127 h 2094720"/>
                  <a:gd name="connsiteX4" fmla="*/ 6095999 w 6095999"/>
                  <a:gd name="connsiteY4" fmla="*/ 1745593 h 2094720"/>
                  <a:gd name="connsiteX5" fmla="*/ 5746872 w 6095999"/>
                  <a:gd name="connsiteY5" fmla="*/ 2094720 h 2094720"/>
                  <a:gd name="connsiteX6" fmla="*/ 349127 w 6095999"/>
                  <a:gd name="connsiteY6" fmla="*/ 2094720 h 2094720"/>
                  <a:gd name="connsiteX7" fmla="*/ 0 w 6095999"/>
                  <a:gd name="connsiteY7" fmla="*/ 1745593 h 2094720"/>
                  <a:gd name="connsiteX8" fmla="*/ 0 w 6095999"/>
                  <a:gd name="connsiteY8" fmla="*/ 349127 h 2094720"/>
                  <a:gd name="connsiteX0" fmla="*/ 0 w 6095999"/>
                  <a:gd name="connsiteY0" fmla="*/ 626218 h 2371811"/>
                  <a:gd name="connsiteX1" fmla="*/ 349127 w 6095999"/>
                  <a:gd name="connsiteY1" fmla="*/ 277091 h 2371811"/>
                  <a:gd name="connsiteX2" fmla="*/ 5691454 w 6095999"/>
                  <a:gd name="connsiteY2" fmla="*/ 0 h 2371811"/>
                  <a:gd name="connsiteX3" fmla="*/ 6095999 w 6095999"/>
                  <a:gd name="connsiteY3" fmla="*/ 626218 h 2371811"/>
                  <a:gd name="connsiteX4" fmla="*/ 6095999 w 6095999"/>
                  <a:gd name="connsiteY4" fmla="*/ 2022684 h 2371811"/>
                  <a:gd name="connsiteX5" fmla="*/ 5746872 w 6095999"/>
                  <a:gd name="connsiteY5" fmla="*/ 2371811 h 2371811"/>
                  <a:gd name="connsiteX6" fmla="*/ 349127 w 6095999"/>
                  <a:gd name="connsiteY6" fmla="*/ 2371811 h 2371811"/>
                  <a:gd name="connsiteX7" fmla="*/ 0 w 6095999"/>
                  <a:gd name="connsiteY7" fmla="*/ 2022684 h 2371811"/>
                  <a:gd name="connsiteX8" fmla="*/ 0 w 6095999"/>
                  <a:gd name="connsiteY8" fmla="*/ 626218 h 2371811"/>
                  <a:gd name="connsiteX0" fmla="*/ 0 w 6095999"/>
                  <a:gd name="connsiteY0" fmla="*/ 626218 h 2371811"/>
                  <a:gd name="connsiteX1" fmla="*/ 349127 w 6095999"/>
                  <a:gd name="connsiteY1" fmla="*/ 277091 h 2371811"/>
                  <a:gd name="connsiteX2" fmla="*/ 5691454 w 6095999"/>
                  <a:gd name="connsiteY2" fmla="*/ 0 h 2371811"/>
                  <a:gd name="connsiteX3" fmla="*/ 6049817 w 6095999"/>
                  <a:gd name="connsiteY3" fmla="*/ 192109 h 2371811"/>
                  <a:gd name="connsiteX4" fmla="*/ 6095999 w 6095999"/>
                  <a:gd name="connsiteY4" fmla="*/ 2022684 h 2371811"/>
                  <a:gd name="connsiteX5" fmla="*/ 5746872 w 6095999"/>
                  <a:gd name="connsiteY5" fmla="*/ 2371811 h 2371811"/>
                  <a:gd name="connsiteX6" fmla="*/ 349127 w 6095999"/>
                  <a:gd name="connsiteY6" fmla="*/ 2371811 h 2371811"/>
                  <a:gd name="connsiteX7" fmla="*/ 0 w 6095999"/>
                  <a:gd name="connsiteY7" fmla="*/ 2022684 h 2371811"/>
                  <a:gd name="connsiteX8" fmla="*/ 0 w 6095999"/>
                  <a:gd name="connsiteY8" fmla="*/ 626218 h 2371811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49817 w 6095999"/>
                  <a:gd name="connsiteY3" fmla="*/ 330655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12871 w 6095999"/>
                  <a:gd name="connsiteY3" fmla="*/ 238292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12871 w 6095999"/>
                  <a:gd name="connsiteY3" fmla="*/ 238292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12871 w 6095999"/>
                  <a:gd name="connsiteY3" fmla="*/ 238292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746872 w 6077526"/>
                  <a:gd name="connsiteY5" fmla="*/ 2510357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765345 w 6077526"/>
                  <a:gd name="connsiteY5" fmla="*/ 2168611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612"/>
                  <a:gd name="connsiteY0" fmla="*/ 764764 h 2510357"/>
                  <a:gd name="connsiteX1" fmla="*/ 349127 w 6077612"/>
                  <a:gd name="connsiteY1" fmla="*/ 415637 h 2510357"/>
                  <a:gd name="connsiteX2" fmla="*/ 5654508 w 6077612"/>
                  <a:gd name="connsiteY2" fmla="*/ 0 h 2510357"/>
                  <a:gd name="connsiteX3" fmla="*/ 6012871 w 6077612"/>
                  <a:gd name="connsiteY3" fmla="*/ 238292 h 2510357"/>
                  <a:gd name="connsiteX4" fmla="*/ 6077526 w 6077612"/>
                  <a:gd name="connsiteY4" fmla="*/ 1810249 h 2510357"/>
                  <a:gd name="connsiteX5" fmla="*/ 5894654 w 6077612"/>
                  <a:gd name="connsiteY5" fmla="*/ 2131666 h 2510357"/>
                  <a:gd name="connsiteX6" fmla="*/ 349127 w 6077612"/>
                  <a:gd name="connsiteY6" fmla="*/ 2510357 h 2510357"/>
                  <a:gd name="connsiteX7" fmla="*/ 0 w 6077612"/>
                  <a:gd name="connsiteY7" fmla="*/ 2161230 h 2510357"/>
                  <a:gd name="connsiteX8" fmla="*/ 0 w 6077612"/>
                  <a:gd name="connsiteY8" fmla="*/ 764764 h 2510357"/>
                  <a:gd name="connsiteX0" fmla="*/ 0 w 6077612"/>
                  <a:gd name="connsiteY0" fmla="*/ 764764 h 2510357"/>
                  <a:gd name="connsiteX1" fmla="*/ 349127 w 6077612"/>
                  <a:gd name="connsiteY1" fmla="*/ 415637 h 2510357"/>
                  <a:gd name="connsiteX2" fmla="*/ 5654508 w 6077612"/>
                  <a:gd name="connsiteY2" fmla="*/ 0 h 2510357"/>
                  <a:gd name="connsiteX3" fmla="*/ 6012871 w 6077612"/>
                  <a:gd name="connsiteY3" fmla="*/ 238292 h 2510357"/>
                  <a:gd name="connsiteX4" fmla="*/ 6077526 w 6077612"/>
                  <a:gd name="connsiteY4" fmla="*/ 1607049 h 2510357"/>
                  <a:gd name="connsiteX5" fmla="*/ 5894654 w 6077612"/>
                  <a:gd name="connsiteY5" fmla="*/ 2131666 h 2510357"/>
                  <a:gd name="connsiteX6" fmla="*/ 349127 w 6077612"/>
                  <a:gd name="connsiteY6" fmla="*/ 2510357 h 2510357"/>
                  <a:gd name="connsiteX7" fmla="*/ 0 w 6077612"/>
                  <a:gd name="connsiteY7" fmla="*/ 2161230 h 2510357"/>
                  <a:gd name="connsiteX8" fmla="*/ 0 w 6077612"/>
                  <a:gd name="connsiteY8" fmla="*/ 764764 h 2510357"/>
                  <a:gd name="connsiteX0" fmla="*/ 0 w 6085125"/>
                  <a:gd name="connsiteY0" fmla="*/ 764764 h 2510357"/>
                  <a:gd name="connsiteX1" fmla="*/ 349127 w 6085125"/>
                  <a:gd name="connsiteY1" fmla="*/ 415637 h 2510357"/>
                  <a:gd name="connsiteX2" fmla="*/ 5654508 w 6085125"/>
                  <a:gd name="connsiteY2" fmla="*/ 0 h 2510357"/>
                  <a:gd name="connsiteX3" fmla="*/ 6012871 w 6085125"/>
                  <a:gd name="connsiteY3" fmla="*/ 238292 h 2510357"/>
                  <a:gd name="connsiteX4" fmla="*/ 6077526 w 6085125"/>
                  <a:gd name="connsiteY4" fmla="*/ 1607049 h 2510357"/>
                  <a:gd name="connsiteX5" fmla="*/ 5940836 w 6085125"/>
                  <a:gd name="connsiteY5" fmla="*/ 2048539 h 2510357"/>
                  <a:gd name="connsiteX6" fmla="*/ 349127 w 6085125"/>
                  <a:gd name="connsiteY6" fmla="*/ 2510357 h 2510357"/>
                  <a:gd name="connsiteX7" fmla="*/ 0 w 6085125"/>
                  <a:gd name="connsiteY7" fmla="*/ 2161230 h 2510357"/>
                  <a:gd name="connsiteX8" fmla="*/ 0 w 6085125"/>
                  <a:gd name="connsiteY8" fmla="*/ 764764 h 2510357"/>
                  <a:gd name="connsiteX0" fmla="*/ 0 w 6085125"/>
                  <a:gd name="connsiteY0" fmla="*/ 764764 h 2510357"/>
                  <a:gd name="connsiteX1" fmla="*/ 349127 w 6085125"/>
                  <a:gd name="connsiteY1" fmla="*/ 415637 h 2510357"/>
                  <a:gd name="connsiteX2" fmla="*/ 5654508 w 6085125"/>
                  <a:gd name="connsiteY2" fmla="*/ 0 h 2510357"/>
                  <a:gd name="connsiteX3" fmla="*/ 6012871 w 6085125"/>
                  <a:gd name="connsiteY3" fmla="*/ 238292 h 2510357"/>
                  <a:gd name="connsiteX4" fmla="*/ 6077526 w 6085125"/>
                  <a:gd name="connsiteY4" fmla="*/ 1607049 h 2510357"/>
                  <a:gd name="connsiteX5" fmla="*/ 5940836 w 6085125"/>
                  <a:gd name="connsiteY5" fmla="*/ 2048539 h 2510357"/>
                  <a:gd name="connsiteX6" fmla="*/ 349127 w 6085125"/>
                  <a:gd name="connsiteY6" fmla="*/ 2510357 h 2510357"/>
                  <a:gd name="connsiteX7" fmla="*/ 0 w 6085125"/>
                  <a:gd name="connsiteY7" fmla="*/ 2161230 h 2510357"/>
                  <a:gd name="connsiteX8" fmla="*/ 0 w 6085125"/>
                  <a:gd name="connsiteY8" fmla="*/ 764764 h 2510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85125" h="2510357">
                    <a:moveTo>
                      <a:pt x="0" y="764764"/>
                    </a:moveTo>
                    <a:cubicBezTo>
                      <a:pt x="0" y="571946"/>
                      <a:pt x="156309" y="415637"/>
                      <a:pt x="349127" y="415637"/>
                    </a:cubicBezTo>
                    <a:cubicBezTo>
                      <a:pt x="2148375" y="415637"/>
                      <a:pt x="3559697" y="267854"/>
                      <a:pt x="5654508" y="0"/>
                    </a:cubicBezTo>
                    <a:cubicBezTo>
                      <a:pt x="5847326" y="0"/>
                      <a:pt x="6012871" y="45474"/>
                      <a:pt x="6012871" y="238292"/>
                    </a:cubicBezTo>
                    <a:lnTo>
                      <a:pt x="6077526" y="1607049"/>
                    </a:lnTo>
                    <a:cubicBezTo>
                      <a:pt x="6077526" y="1799867"/>
                      <a:pt x="6133654" y="2048539"/>
                      <a:pt x="5940836" y="2048539"/>
                    </a:cubicBezTo>
                    <a:cubicBezTo>
                      <a:pt x="4058461" y="2341024"/>
                      <a:pt x="2213030" y="2356418"/>
                      <a:pt x="349127" y="2510357"/>
                    </a:cubicBezTo>
                    <a:cubicBezTo>
                      <a:pt x="156309" y="2510357"/>
                      <a:pt x="0" y="2354048"/>
                      <a:pt x="0" y="2161230"/>
                    </a:cubicBezTo>
                    <a:lnTo>
                      <a:pt x="0" y="7647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2DC8FF"/>
                  </a:gs>
                  <a:gs pos="100000">
                    <a:srgbClr val="9BE5FF"/>
                  </a:gs>
                </a:gsLst>
                <a:lin ang="0" scaled="1"/>
                <a:tileRect/>
              </a:gradFill>
              <a:ln w="190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DC1FAD4F-394A-2D9B-6747-9A1C8E5E4627}"/>
                  </a:ext>
                </a:extLst>
              </p:cNvPr>
              <p:cNvSpPr/>
              <p:nvPr/>
            </p:nvSpPr>
            <p:spPr>
              <a:xfrm rot="21396186">
                <a:off x="7532098" y="751372"/>
                <a:ext cx="4554452" cy="1015663"/>
              </a:xfrm>
              <a:prstGeom prst="rect">
                <a:avLst/>
              </a:prstGeom>
            </p:spPr>
            <p:txBody>
              <a:bodyPr wrap="none" numCol="1">
                <a:prstTxWarp prst="textCurveUp">
                  <a:avLst>
                    <a:gd name="adj" fmla="val 23112"/>
                  </a:avLst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8000" b="1" dirty="0">
                    <a:ln>
                      <a:solidFill>
                        <a:srgbClr val="0070C0"/>
                      </a:solidFill>
                    </a:ln>
                    <a:solidFill>
                      <a:prstClr val="white"/>
                    </a:solidFill>
                  </a:rPr>
                  <a:t>  </a:t>
                </a:r>
                <a:r>
                  <a:rPr lang="ko-KR" altLang="en-US" sz="8000" b="1" dirty="0">
                    <a:ln>
                      <a:solidFill>
                        <a:srgbClr val="0070C0"/>
                      </a:solidFill>
                    </a:ln>
                    <a:solidFill>
                      <a:prstClr val="white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방안 </a:t>
                </a:r>
                <a:r>
                  <a:rPr lang="en-US" altLang="ko-KR" sz="8000" b="1" dirty="0">
                    <a:ln>
                      <a:solidFill>
                        <a:srgbClr val="0070C0"/>
                      </a:solidFill>
                    </a:ln>
                    <a:solidFill>
                      <a:prstClr val="white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3 </a:t>
                </a:r>
                <a:r>
                  <a:rPr lang="en-US" altLang="ko-KR" sz="8000" b="1" dirty="0">
                    <a:ln>
                      <a:solidFill>
                        <a:srgbClr val="0070C0"/>
                      </a:solidFill>
                    </a:ln>
                    <a:solidFill>
                      <a:prstClr val="white"/>
                    </a:solidFill>
                  </a:rPr>
                  <a:t> </a:t>
                </a:r>
                <a:endParaRPr lang="ko-KR" altLang="en-US" sz="8000" dirty="0">
                  <a:ln>
                    <a:solidFill>
                      <a:srgbClr val="0070C0"/>
                    </a:solidFill>
                  </a:ln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85853772-6766-F688-F0F4-6429934A5DD4}"/>
                </a:ext>
              </a:extLst>
            </p:cNvPr>
            <p:cNvGrpSpPr/>
            <p:nvPr/>
          </p:nvGrpSpPr>
          <p:grpSpPr>
            <a:xfrm>
              <a:off x="941510" y="4408896"/>
              <a:ext cx="1332384" cy="662880"/>
              <a:chOff x="6790575" y="32587"/>
              <a:chExt cx="6373091" cy="2510358"/>
            </a:xfrm>
          </p:grpSpPr>
          <p:sp>
            <p:nvSpPr>
              <p:cNvPr id="76" name="모서리가 둥근 직사각형 4">
                <a:extLst>
                  <a:ext uri="{FF2B5EF4-FFF2-40B4-BE49-F238E27FC236}">
                    <a16:creationId xmlns:a16="http://schemas.microsoft.com/office/drawing/2014/main" id="{C184BA34-E8AA-FC0B-C3E4-F542D6992CEA}"/>
                  </a:ext>
                </a:extLst>
              </p:cNvPr>
              <p:cNvSpPr/>
              <p:nvPr/>
            </p:nvSpPr>
            <p:spPr>
              <a:xfrm>
                <a:off x="6790575" y="448225"/>
                <a:ext cx="6373091" cy="2094720"/>
              </a:xfrm>
              <a:prstGeom prst="roundRect">
                <a:avLst/>
              </a:prstGeom>
              <a:solidFill>
                <a:schemeClr val="bg1">
                  <a:lumMod val="65000"/>
                  <a:alpha val="50000"/>
                </a:schemeClr>
              </a:solidFill>
              <a:ln w="190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모서리가 둥근 직사각형 5">
                <a:extLst>
                  <a:ext uri="{FF2B5EF4-FFF2-40B4-BE49-F238E27FC236}">
                    <a16:creationId xmlns:a16="http://schemas.microsoft.com/office/drawing/2014/main" id="{2C8CD020-8F46-9232-CB8F-0414301F65DF}"/>
                  </a:ext>
                </a:extLst>
              </p:cNvPr>
              <p:cNvSpPr/>
              <p:nvPr/>
            </p:nvSpPr>
            <p:spPr>
              <a:xfrm>
                <a:off x="6790575" y="32587"/>
                <a:ext cx="6085125" cy="2510357"/>
              </a:xfrm>
              <a:custGeom>
                <a:avLst/>
                <a:gdLst>
                  <a:gd name="connsiteX0" fmla="*/ 0 w 6095999"/>
                  <a:gd name="connsiteY0" fmla="*/ 349127 h 2094720"/>
                  <a:gd name="connsiteX1" fmla="*/ 349127 w 6095999"/>
                  <a:gd name="connsiteY1" fmla="*/ 0 h 2094720"/>
                  <a:gd name="connsiteX2" fmla="*/ 5746872 w 6095999"/>
                  <a:gd name="connsiteY2" fmla="*/ 0 h 2094720"/>
                  <a:gd name="connsiteX3" fmla="*/ 6095999 w 6095999"/>
                  <a:gd name="connsiteY3" fmla="*/ 349127 h 2094720"/>
                  <a:gd name="connsiteX4" fmla="*/ 6095999 w 6095999"/>
                  <a:gd name="connsiteY4" fmla="*/ 1745593 h 2094720"/>
                  <a:gd name="connsiteX5" fmla="*/ 5746872 w 6095999"/>
                  <a:gd name="connsiteY5" fmla="*/ 2094720 h 2094720"/>
                  <a:gd name="connsiteX6" fmla="*/ 349127 w 6095999"/>
                  <a:gd name="connsiteY6" fmla="*/ 2094720 h 2094720"/>
                  <a:gd name="connsiteX7" fmla="*/ 0 w 6095999"/>
                  <a:gd name="connsiteY7" fmla="*/ 1745593 h 2094720"/>
                  <a:gd name="connsiteX8" fmla="*/ 0 w 6095999"/>
                  <a:gd name="connsiteY8" fmla="*/ 349127 h 2094720"/>
                  <a:gd name="connsiteX0" fmla="*/ 0 w 6095999"/>
                  <a:gd name="connsiteY0" fmla="*/ 626218 h 2371811"/>
                  <a:gd name="connsiteX1" fmla="*/ 349127 w 6095999"/>
                  <a:gd name="connsiteY1" fmla="*/ 277091 h 2371811"/>
                  <a:gd name="connsiteX2" fmla="*/ 5691454 w 6095999"/>
                  <a:gd name="connsiteY2" fmla="*/ 0 h 2371811"/>
                  <a:gd name="connsiteX3" fmla="*/ 6095999 w 6095999"/>
                  <a:gd name="connsiteY3" fmla="*/ 626218 h 2371811"/>
                  <a:gd name="connsiteX4" fmla="*/ 6095999 w 6095999"/>
                  <a:gd name="connsiteY4" fmla="*/ 2022684 h 2371811"/>
                  <a:gd name="connsiteX5" fmla="*/ 5746872 w 6095999"/>
                  <a:gd name="connsiteY5" fmla="*/ 2371811 h 2371811"/>
                  <a:gd name="connsiteX6" fmla="*/ 349127 w 6095999"/>
                  <a:gd name="connsiteY6" fmla="*/ 2371811 h 2371811"/>
                  <a:gd name="connsiteX7" fmla="*/ 0 w 6095999"/>
                  <a:gd name="connsiteY7" fmla="*/ 2022684 h 2371811"/>
                  <a:gd name="connsiteX8" fmla="*/ 0 w 6095999"/>
                  <a:gd name="connsiteY8" fmla="*/ 626218 h 2371811"/>
                  <a:gd name="connsiteX0" fmla="*/ 0 w 6095999"/>
                  <a:gd name="connsiteY0" fmla="*/ 626218 h 2371811"/>
                  <a:gd name="connsiteX1" fmla="*/ 349127 w 6095999"/>
                  <a:gd name="connsiteY1" fmla="*/ 277091 h 2371811"/>
                  <a:gd name="connsiteX2" fmla="*/ 5691454 w 6095999"/>
                  <a:gd name="connsiteY2" fmla="*/ 0 h 2371811"/>
                  <a:gd name="connsiteX3" fmla="*/ 6049817 w 6095999"/>
                  <a:gd name="connsiteY3" fmla="*/ 192109 h 2371811"/>
                  <a:gd name="connsiteX4" fmla="*/ 6095999 w 6095999"/>
                  <a:gd name="connsiteY4" fmla="*/ 2022684 h 2371811"/>
                  <a:gd name="connsiteX5" fmla="*/ 5746872 w 6095999"/>
                  <a:gd name="connsiteY5" fmla="*/ 2371811 h 2371811"/>
                  <a:gd name="connsiteX6" fmla="*/ 349127 w 6095999"/>
                  <a:gd name="connsiteY6" fmla="*/ 2371811 h 2371811"/>
                  <a:gd name="connsiteX7" fmla="*/ 0 w 6095999"/>
                  <a:gd name="connsiteY7" fmla="*/ 2022684 h 2371811"/>
                  <a:gd name="connsiteX8" fmla="*/ 0 w 6095999"/>
                  <a:gd name="connsiteY8" fmla="*/ 626218 h 2371811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49817 w 6095999"/>
                  <a:gd name="connsiteY3" fmla="*/ 330655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12871 w 6095999"/>
                  <a:gd name="connsiteY3" fmla="*/ 238292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12871 w 6095999"/>
                  <a:gd name="connsiteY3" fmla="*/ 238292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12871 w 6095999"/>
                  <a:gd name="connsiteY3" fmla="*/ 238292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746872 w 6077526"/>
                  <a:gd name="connsiteY5" fmla="*/ 2510357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765345 w 6077526"/>
                  <a:gd name="connsiteY5" fmla="*/ 2168611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612"/>
                  <a:gd name="connsiteY0" fmla="*/ 764764 h 2510357"/>
                  <a:gd name="connsiteX1" fmla="*/ 349127 w 6077612"/>
                  <a:gd name="connsiteY1" fmla="*/ 415637 h 2510357"/>
                  <a:gd name="connsiteX2" fmla="*/ 5654508 w 6077612"/>
                  <a:gd name="connsiteY2" fmla="*/ 0 h 2510357"/>
                  <a:gd name="connsiteX3" fmla="*/ 6012871 w 6077612"/>
                  <a:gd name="connsiteY3" fmla="*/ 238292 h 2510357"/>
                  <a:gd name="connsiteX4" fmla="*/ 6077526 w 6077612"/>
                  <a:gd name="connsiteY4" fmla="*/ 1810249 h 2510357"/>
                  <a:gd name="connsiteX5" fmla="*/ 5894654 w 6077612"/>
                  <a:gd name="connsiteY5" fmla="*/ 2131666 h 2510357"/>
                  <a:gd name="connsiteX6" fmla="*/ 349127 w 6077612"/>
                  <a:gd name="connsiteY6" fmla="*/ 2510357 h 2510357"/>
                  <a:gd name="connsiteX7" fmla="*/ 0 w 6077612"/>
                  <a:gd name="connsiteY7" fmla="*/ 2161230 h 2510357"/>
                  <a:gd name="connsiteX8" fmla="*/ 0 w 6077612"/>
                  <a:gd name="connsiteY8" fmla="*/ 764764 h 2510357"/>
                  <a:gd name="connsiteX0" fmla="*/ 0 w 6077612"/>
                  <a:gd name="connsiteY0" fmla="*/ 764764 h 2510357"/>
                  <a:gd name="connsiteX1" fmla="*/ 349127 w 6077612"/>
                  <a:gd name="connsiteY1" fmla="*/ 415637 h 2510357"/>
                  <a:gd name="connsiteX2" fmla="*/ 5654508 w 6077612"/>
                  <a:gd name="connsiteY2" fmla="*/ 0 h 2510357"/>
                  <a:gd name="connsiteX3" fmla="*/ 6012871 w 6077612"/>
                  <a:gd name="connsiteY3" fmla="*/ 238292 h 2510357"/>
                  <a:gd name="connsiteX4" fmla="*/ 6077526 w 6077612"/>
                  <a:gd name="connsiteY4" fmla="*/ 1607049 h 2510357"/>
                  <a:gd name="connsiteX5" fmla="*/ 5894654 w 6077612"/>
                  <a:gd name="connsiteY5" fmla="*/ 2131666 h 2510357"/>
                  <a:gd name="connsiteX6" fmla="*/ 349127 w 6077612"/>
                  <a:gd name="connsiteY6" fmla="*/ 2510357 h 2510357"/>
                  <a:gd name="connsiteX7" fmla="*/ 0 w 6077612"/>
                  <a:gd name="connsiteY7" fmla="*/ 2161230 h 2510357"/>
                  <a:gd name="connsiteX8" fmla="*/ 0 w 6077612"/>
                  <a:gd name="connsiteY8" fmla="*/ 764764 h 2510357"/>
                  <a:gd name="connsiteX0" fmla="*/ 0 w 6085125"/>
                  <a:gd name="connsiteY0" fmla="*/ 764764 h 2510357"/>
                  <a:gd name="connsiteX1" fmla="*/ 349127 w 6085125"/>
                  <a:gd name="connsiteY1" fmla="*/ 415637 h 2510357"/>
                  <a:gd name="connsiteX2" fmla="*/ 5654508 w 6085125"/>
                  <a:gd name="connsiteY2" fmla="*/ 0 h 2510357"/>
                  <a:gd name="connsiteX3" fmla="*/ 6012871 w 6085125"/>
                  <a:gd name="connsiteY3" fmla="*/ 238292 h 2510357"/>
                  <a:gd name="connsiteX4" fmla="*/ 6077526 w 6085125"/>
                  <a:gd name="connsiteY4" fmla="*/ 1607049 h 2510357"/>
                  <a:gd name="connsiteX5" fmla="*/ 5940836 w 6085125"/>
                  <a:gd name="connsiteY5" fmla="*/ 2048539 h 2510357"/>
                  <a:gd name="connsiteX6" fmla="*/ 349127 w 6085125"/>
                  <a:gd name="connsiteY6" fmla="*/ 2510357 h 2510357"/>
                  <a:gd name="connsiteX7" fmla="*/ 0 w 6085125"/>
                  <a:gd name="connsiteY7" fmla="*/ 2161230 h 2510357"/>
                  <a:gd name="connsiteX8" fmla="*/ 0 w 6085125"/>
                  <a:gd name="connsiteY8" fmla="*/ 764764 h 2510357"/>
                  <a:gd name="connsiteX0" fmla="*/ 0 w 6085125"/>
                  <a:gd name="connsiteY0" fmla="*/ 764764 h 2510357"/>
                  <a:gd name="connsiteX1" fmla="*/ 349127 w 6085125"/>
                  <a:gd name="connsiteY1" fmla="*/ 415637 h 2510357"/>
                  <a:gd name="connsiteX2" fmla="*/ 5654508 w 6085125"/>
                  <a:gd name="connsiteY2" fmla="*/ 0 h 2510357"/>
                  <a:gd name="connsiteX3" fmla="*/ 6012871 w 6085125"/>
                  <a:gd name="connsiteY3" fmla="*/ 238292 h 2510357"/>
                  <a:gd name="connsiteX4" fmla="*/ 6077526 w 6085125"/>
                  <a:gd name="connsiteY4" fmla="*/ 1607049 h 2510357"/>
                  <a:gd name="connsiteX5" fmla="*/ 5940836 w 6085125"/>
                  <a:gd name="connsiteY5" fmla="*/ 2048539 h 2510357"/>
                  <a:gd name="connsiteX6" fmla="*/ 349127 w 6085125"/>
                  <a:gd name="connsiteY6" fmla="*/ 2510357 h 2510357"/>
                  <a:gd name="connsiteX7" fmla="*/ 0 w 6085125"/>
                  <a:gd name="connsiteY7" fmla="*/ 2161230 h 2510357"/>
                  <a:gd name="connsiteX8" fmla="*/ 0 w 6085125"/>
                  <a:gd name="connsiteY8" fmla="*/ 764764 h 2510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85125" h="2510357">
                    <a:moveTo>
                      <a:pt x="0" y="764764"/>
                    </a:moveTo>
                    <a:cubicBezTo>
                      <a:pt x="0" y="571946"/>
                      <a:pt x="156309" y="415637"/>
                      <a:pt x="349127" y="415637"/>
                    </a:cubicBezTo>
                    <a:cubicBezTo>
                      <a:pt x="2148375" y="415637"/>
                      <a:pt x="3559697" y="267854"/>
                      <a:pt x="5654508" y="0"/>
                    </a:cubicBezTo>
                    <a:cubicBezTo>
                      <a:pt x="5847326" y="0"/>
                      <a:pt x="6012871" y="45474"/>
                      <a:pt x="6012871" y="238292"/>
                    </a:cubicBezTo>
                    <a:lnTo>
                      <a:pt x="6077526" y="1607049"/>
                    </a:lnTo>
                    <a:cubicBezTo>
                      <a:pt x="6077526" y="1799867"/>
                      <a:pt x="6133654" y="2048539"/>
                      <a:pt x="5940836" y="2048539"/>
                    </a:cubicBezTo>
                    <a:cubicBezTo>
                      <a:pt x="4058461" y="2341024"/>
                      <a:pt x="2213030" y="2356418"/>
                      <a:pt x="349127" y="2510357"/>
                    </a:cubicBezTo>
                    <a:cubicBezTo>
                      <a:pt x="156309" y="2510357"/>
                      <a:pt x="0" y="2354048"/>
                      <a:pt x="0" y="2161230"/>
                    </a:cubicBezTo>
                    <a:lnTo>
                      <a:pt x="0" y="76476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19800000" scaled="0"/>
              </a:gradFill>
              <a:ln w="190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모서리가 둥근 직사각형 5">
                <a:extLst>
                  <a:ext uri="{FF2B5EF4-FFF2-40B4-BE49-F238E27FC236}">
                    <a16:creationId xmlns:a16="http://schemas.microsoft.com/office/drawing/2014/main" id="{1836D05B-720A-A45B-79BA-AC16D49A0E29}"/>
                  </a:ext>
                </a:extLst>
              </p:cNvPr>
              <p:cNvSpPr/>
              <p:nvPr/>
            </p:nvSpPr>
            <p:spPr>
              <a:xfrm>
                <a:off x="7005142" y="227124"/>
                <a:ext cx="5655989" cy="2121281"/>
              </a:xfrm>
              <a:custGeom>
                <a:avLst/>
                <a:gdLst>
                  <a:gd name="connsiteX0" fmla="*/ 0 w 6095999"/>
                  <a:gd name="connsiteY0" fmla="*/ 349127 h 2094720"/>
                  <a:gd name="connsiteX1" fmla="*/ 349127 w 6095999"/>
                  <a:gd name="connsiteY1" fmla="*/ 0 h 2094720"/>
                  <a:gd name="connsiteX2" fmla="*/ 5746872 w 6095999"/>
                  <a:gd name="connsiteY2" fmla="*/ 0 h 2094720"/>
                  <a:gd name="connsiteX3" fmla="*/ 6095999 w 6095999"/>
                  <a:gd name="connsiteY3" fmla="*/ 349127 h 2094720"/>
                  <a:gd name="connsiteX4" fmla="*/ 6095999 w 6095999"/>
                  <a:gd name="connsiteY4" fmla="*/ 1745593 h 2094720"/>
                  <a:gd name="connsiteX5" fmla="*/ 5746872 w 6095999"/>
                  <a:gd name="connsiteY5" fmla="*/ 2094720 h 2094720"/>
                  <a:gd name="connsiteX6" fmla="*/ 349127 w 6095999"/>
                  <a:gd name="connsiteY6" fmla="*/ 2094720 h 2094720"/>
                  <a:gd name="connsiteX7" fmla="*/ 0 w 6095999"/>
                  <a:gd name="connsiteY7" fmla="*/ 1745593 h 2094720"/>
                  <a:gd name="connsiteX8" fmla="*/ 0 w 6095999"/>
                  <a:gd name="connsiteY8" fmla="*/ 349127 h 2094720"/>
                  <a:gd name="connsiteX0" fmla="*/ 0 w 6095999"/>
                  <a:gd name="connsiteY0" fmla="*/ 626218 h 2371811"/>
                  <a:gd name="connsiteX1" fmla="*/ 349127 w 6095999"/>
                  <a:gd name="connsiteY1" fmla="*/ 277091 h 2371811"/>
                  <a:gd name="connsiteX2" fmla="*/ 5691454 w 6095999"/>
                  <a:gd name="connsiteY2" fmla="*/ 0 h 2371811"/>
                  <a:gd name="connsiteX3" fmla="*/ 6095999 w 6095999"/>
                  <a:gd name="connsiteY3" fmla="*/ 626218 h 2371811"/>
                  <a:gd name="connsiteX4" fmla="*/ 6095999 w 6095999"/>
                  <a:gd name="connsiteY4" fmla="*/ 2022684 h 2371811"/>
                  <a:gd name="connsiteX5" fmla="*/ 5746872 w 6095999"/>
                  <a:gd name="connsiteY5" fmla="*/ 2371811 h 2371811"/>
                  <a:gd name="connsiteX6" fmla="*/ 349127 w 6095999"/>
                  <a:gd name="connsiteY6" fmla="*/ 2371811 h 2371811"/>
                  <a:gd name="connsiteX7" fmla="*/ 0 w 6095999"/>
                  <a:gd name="connsiteY7" fmla="*/ 2022684 h 2371811"/>
                  <a:gd name="connsiteX8" fmla="*/ 0 w 6095999"/>
                  <a:gd name="connsiteY8" fmla="*/ 626218 h 2371811"/>
                  <a:gd name="connsiteX0" fmla="*/ 0 w 6095999"/>
                  <a:gd name="connsiteY0" fmla="*/ 626218 h 2371811"/>
                  <a:gd name="connsiteX1" fmla="*/ 349127 w 6095999"/>
                  <a:gd name="connsiteY1" fmla="*/ 277091 h 2371811"/>
                  <a:gd name="connsiteX2" fmla="*/ 5691454 w 6095999"/>
                  <a:gd name="connsiteY2" fmla="*/ 0 h 2371811"/>
                  <a:gd name="connsiteX3" fmla="*/ 6049817 w 6095999"/>
                  <a:gd name="connsiteY3" fmla="*/ 192109 h 2371811"/>
                  <a:gd name="connsiteX4" fmla="*/ 6095999 w 6095999"/>
                  <a:gd name="connsiteY4" fmla="*/ 2022684 h 2371811"/>
                  <a:gd name="connsiteX5" fmla="*/ 5746872 w 6095999"/>
                  <a:gd name="connsiteY5" fmla="*/ 2371811 h 2371811"/>
                  <a:gd name="connsiteX6" fmla="*/ 349127 w 6095999"/>
                  <a:gd name="connsiteY6" fmla="*/ 2371811 h 2371811"/>
                  <a:gd name="connsiteX7" fmla="*/ 0 w 6095999"/>
                  <a:gd name="connsiteY7" fmla="*/ 2022684 h 2371811"/>
                  <a:gd name="connsiteX8" fmla="*/ 0 w 6095999"/>
                  <a:gd name="connsiteY8" fmla="*/ 626218 h 2371811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49817 w 6095999"/>
                  <a:gd name="connsiteY3" fmla="*/ 330655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12871 w 6095999"/>
                  <a:gd name="connsiteY3" fmla="*/ 238292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12871 w 6095999"/>
                  <a:gd name="connsiteY3" fmla="*/ 238292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12871 w 6095999"/>
                  <a:gd name="connsiteY3" fmla="*/ 238292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746872 w 6077526"/>
                  <a:gd name="connsiteY5" fmla="*/ 2510357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765345 w 6077526"/>
                  <a:gd name="connsiteY5" fmla="*/ 2168611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612"/>
                  <a:gd name="connsiteY0" fmla="*/ 764764 h 2510357"/>
                  <a:gd name="connsiteX1" fmla="*/ 349127 w 6077612"/>
                  <a:gd name="connsiteY1" fmla="*/ 415637 h 2510357"/>
                  <a:gd name="connsiteX2" fmla="*/ 5654508 w 6077612"/>
                  <a:gd name="connsiteY2" fmla="*/ 0 h 2510357"/>
                  <a:gd name="connsiteX3" fmla="*/ 6012871 w 6077612"/>
                  <a:gd name="connsiteY3" fmla="*/ 238292 h 2510357"/>
                  <a:gd name="connsiteX4" fmla="*/ 6077526 w 6077612"/>
                  <a:gd name="connsiteY4" fmla="*/ 1810249 h 2510357"/>
                  <a:gd name="connsiteX5" fmla="*/ 5894654 w 6077612"/>
                  <a:gd name="connsiteY5" fmla="*/ 2131666 h 2510357"/>
                  <a:gd name="connsiteX6" fmla="*/ 349127 w 6077612"/>
                  <a:gd name="connsiteY6" fmla="*/ 2510357 h 2510357"/>
                  <a:gd name="connsiteX7" fmla="*/ 0 w 6077612"/>
                  <a:gd name="connsiteY7" fmla="*/ 2161230 h 2510357"/>
                  <a:gd name="connsiteX8" fmla="*/ 0 w 6077612"/>
                  <a:gd name="connsiteY8" fmla="*/ 764764 h 2510357"/>
                  <a:gd name="connsiteX0" fmla="*/ 0 w 6077612"/>
                  <a:gd name="connsiteY0" fmla="*/ 764764 h 2510357"/>
                  <a:gd name="connsiteX1" fmla="*/ 349127 w 6077612"/>
                  <a:gd name="connsiteY1" fmla="*/ 415637 h 2510357"/>
                  <a:gd name="connsiteX2" fmla="*/ 5654508 w 6077612"/>
                  <a:gd name="connsiteY2" fmla="*/ 0 h 2510357"/>
                  <a:gd name="connsiteX3" fmla="*/ 6012871 w 6077612"/>
                  <a:gd name="connsiteY3" fmla="*/ 238292 h 2510357"/>
                  <a:gd name="connsiteX4" fmla="*/ 6077526 w 6077612"/>
                  <a:gd name="connsiteY4" fmla="*/ 1607049 h 2510357"/>
                  <a:gd name="connsiteX5" fmla="*/ 5894654 w 6077612"/>
                  <a:gd name="connsiteY5" fmla="*/ 2131666 h 2510357"/>
                  <a:gd name="connsiteX6" fmla="*/ 349127 w 6077612"/>
                  <a:gd name="connsiteY6" fmla="*/ 2510357 h 2510357"/>
                  <a:gd name="connsiteX7" fmla="*/ 0 w 6077612"/>
                  <a:gd name="connsiteY7" fmla="*/ 2161230 h 2510357"/>
                  <a:gd name="connsiteX8" fmla="*/ 0 w 6077612"/>
                  <a:gd name="connsiteY8" fmla="*/ 764764 h 2510357"/>
                  <a:gd name="connsiteX0" fmla="*/ 0 w 6085125"/>
                  <a:gd name="connsiteY0" fmla="*/ 764764 h 2510357"/>
                  <a:gd name="connsiteX1" fmla="*/ 349127 w 6085125"/>
                  <a:gd name="connsiteY1" fmla="*/ 415637 h 2510357"/>
                  <a:gd name="connsiteX2" fmla="*/ 5654508 w 6085125"/>
                  <a:gd name="connsiteY2" fmla="*/ 0 h 2510357"/>
                  <a:gd name="connsiteX3" fmla="*/ 6012871 w 6085125"/>
                  <a:gd name="connsiteY3" fmla="*/ 238292 h 2510357"/>
                  <a:gd name="connsiteX4" fmla="*/ 6077526 w 6085125"/>
                  <a:gd name="connsiteY4" fmla="*/ 1607049 h 2510357"/>
                  <a:gd name="connsiteX5" fmla="*/ 5940836 w 6085125"/>
                  <a:gd name="connsiteY5" fmla="*/ 2048539 h 2510357"/>
                  <a:gd name="connsiteX6" fmla="*/ 349127 w 6085125"/>
                  <a:gd name="connsiteY6" fmla="*/ 2510357 h 2510357"/>
                  <a:gd name="connsiteX7" fmla="*/ 0 w 6085125"/>
                  <a:gd name="connsiteY7" fmla="*/ 2161230 h 2510357"/>
                  <a:gd name="connsiteX8" fmla="*/ 0 w 6085125"/>
                  <a:gd name="connsiteY8" fmla="*/ 764764 h 2510357"/>
                  <a:gd name="connsiteX0" fmla="*/ 0 w 6085125"/>
                  <a:gd name="connsiteY0" fmla="*/ 764764 h 2510357"/>
                  <a:gd name="connsiteX1" fmla="*/ 349127 w 6085125"/>
                  <a:gd name="connsiteY1" fmla="*/ 415637 h 2510357"/>
                  <a:gd name="connsiteX2" fmla="*/ 5654508 w 6085125"/>
                  <a:gd name="connsiteY2" fmla="*/ 0 h 2510357"/>
                  <a:gd name="connsiteX3" fmla="*/ 6012871 w 6085125"/>
                  <a:gd name="connsiteY3" fmla="*/ 238292 h 2510357"/>
                  <a:gd name="connsiteX4" fmla="*/ 6077526 w 6085125"/>
                  <a:gd name="connsiteY4" fmla="*/ 1607049 h 2510357"/>
                  <a:gd name="connsiteX5" fmla="*/ 5940836 w 6085125"/>
                  <a:gd name="connsiteY5" fmla="*/ 2048539 h 2510357"/>
                  <a:gd name="connsiteX6" fmla="*/ 349127 w 6085125"/>
                  <a:gd name="connsiteY6" fmla="*/ 2510357 h 2510357"/>
                  <a:gd name="connsiteX7" fmla="*/ 0 w 6085125"/>
                  <a:gd name="connsiteY7" fmla="*/ 2161230 h 2510357"/>
                  <a:gd name="connsiteX8" fmla="*/ 0 w 6085125"/>
                  <a:gd name="connsiteY8" fmla="*/ 764764 h 2510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85125" h="2510357">
                    <a:moveTo>
                      <a:pt x="0" y="764764"/>
                    </a:moveTo>
                    <a:cubicBezTo>
                      <a:pt x="0" y="571946"/>
                      <a:pt x="156309" y="415637"/>
                      <a:pt x="349127" y="415637"/>
                    </a:cubicBezTo>
                    <a:cubicBezTo>
                      <a:pt x="2148375" y="415637"/>
                      <a:pt x="3559697" y="267854"/>
                      <a:pt x="5654508" y="0"/>
                    </a:cubicBezTo>
                    <a:cubicBezTo>
                      <a:pt x="5847326" y="0"/>
                      <a:pt x="6012871" y="45474"/>
                      <a:pt x="6012871" y="238292"/>
                    </a:cubicBezTo>
                    <a:lnTo>
                      <a:pt x="6077526" y="1607049"/>
                    </a:lnTo>
                    <a:cubicBezTo>
                      <a:pt x="6077526" y="1799867"/>
                      <a:pt x="6133654" y="2048539"/>
                      <a:pt x="5940836" y="2048539"/>
                    </a:cubicBezTo>
                    <a:cubicBezTo>
                      <a:pt x="4058461" y="2341024"/>
                      <a:pt x="2213030" y="2356418"/>
                      <a:pt x="349127" y="2510357"/>
                    </a:cubicBezTo>
                    <a:cubicBezTo>
                      <a:pt x="156309" y="2510357"/>
                      <a:pt x="0" y="2354048"/>
                      <a:pt x="0" y="2161230"/>
                    </a:cubicBezTo>
                    <a:lnTo>
                      <a:pt x="0" y="7647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2DC8FF"/>
                  </a:gs>
                  <a:gs pos="100000">
                    <a:srgbClr val="9BE5FF"/>
                  </a:gs>
                </a:gsLst>
                <a:lin ang="0" scaled="1"/>
                <a:tileRect/>
              </a:gradFill>
              <a:ln w="190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9112AC8B-B6B4-A74B-49C7-6FBC830C4A52}"/>
                  </a:ext>
                </a:extLst>
              </p:cNvPr>
              <p:cNvSpPr/>
              <p:nvPr/>
            </p:nvSpPr>
            <p:spPr>
              <a:xfrm rot="21396186">
                <a:off x="7532098" y="751372"/>
                <a:ext cx="4554452" cy="1015663"/>
              </a:xfrm>
              <a:prstGeom prst="rect">
                <a:avLst/>
              </a:prstGeom>
            </p:spPr>
            <p:txBody>
              <a:bodyPr wrap="none" numCol="1">
                <a:prstTxWarp prst="textCurveUp">
                  <a:avLst>
                    <a:gd name="adj" fmla="val 23112"/>
                  </a:avLst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8000" b="1" dirty="0">
                    <a:ln>
                      <a:solidFill>
                        <a:srgbClr val="0070C0"/>
                      </a:solidFill>
                    </a:ln>
                    <a:solidFill>
                      <a:prstClr val="white"/>
                    </a:solidFill>
                  </a:rPr>
                  <a:t>  </a:t>
                </a:r>
                <a:r>
                  <a:rPr lang="ko-KR" altLang="en-US" sz="8000" b="1" dirty="0">
                    <a:ln>
                      <a:solidFill>
                        <a:srgbClr val="0070C0"/>
                      </a:solidFill>
                    </a:ln>
                    <a:solidFill>
                      <a:prstClr val="white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방안 </a:t>
                </a:r>
                <a:r>
                  <a:rPr lang="en-US" altLang="ko-KR" sz="8000" b="1" dirty="0">
                    <a:ln>
                      <a:solidFill>
                        <a:srgbClr val="0070C0"/>
                      </a:solidFill>
                    </a:ln>
                    <a:solidFill>
                      <a:prstClr val="white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4 </a:t>
                </a:r>
                <a:r>
                  <a:rPr lang="en-US" altLang="ko-KR" sz="8000" b="1" dirty="0">
                    <a:ln>
                      <a:solidFill>
                        <a:srgbClr val="0070C0"/>
                      </a:solidFill>
                    </a:ln>
                    <a:solidFill>
                      <a:prstClr val="white"/>
                    </a:solidFill>
                  </a:rPr>
                  <a:t> </a:t>
                </a:r>
                <a:endParaRPr lang="ko-KR" altLang="en-US" sz="8000" dirty="0">
                  <a:ln>
                    <a:solidFill>
                      <a:srgbClr val="0070C0"/>
                    </a:solidFill>
                  </a:ln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52CB5806-FFDF-ED9E-05E5-129A04805758}"/>
                </a:ext>
              </a:extLst>
            </p:cNvPr>
            <p:cNvGrpSpPr/>
            <p:nvPr/>
          </p:nvGrpSpPr>
          <p:grpSpPr>
            <a:xfrm>
              <a:off x="934068" y="5274401"/>
              <a:ext cx="1332384" cy="662880"/>
              <a:chOff x="6790575" y="32587"/>
              <a:chExt cx="6373091" cy="2510358"/>
            </a:xfrm>
          </p:grpSpPr>
          <p:sp>
            <p:nvSpPr>
              <p:cNvPr id="81" name="모서리가 둥근 직사각형 4">
                <a:extLst>
                  <a:ext uri="{FF2B5EF4-FFF2-40B4-BE49-F238E27FC236}">
                    <a16:creationId xmlns:a16="http://schemas.microsoft.com/office/drawing/2014/main" id="{E662F708-861D-672E-1A45-BB66E72F3675}"/>
                  </a:ext>
                </a:extLst>
              </p:cNvPr>
              <p:cNvSpPr/>
              <p:nvPr/>
            </p:nvSpPr>
            <p:spPr>
              <a:xfrm>
                <a:off x="6790575" y="448225"/>
                <a:ext cx="6373091" cy="2094720"/>
              </a:xfrm>
              <a:prstGeom prst="roundRect">
                <a:avLst/>
              </a:prstGeom>
              <a:solidFill>
                <a:schemeClr val="bg1">
                  <a:lumMod val="65000"/>
                  <a:alpha val="50000"/>
                </a:schemeClr>
              </a:solidFill>
              <a:ln w="190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모서리가 둥근 직사각형 5">
                <a:extLst>
                  <a:ext uri="{FF2B5EF4-FFF2-40B4-BE49-F238E27FC236}">
                    <a16:creationId xmlns:a16="http://schemas.microsoft.com/office/drawing/2014/main" id="{3515496E-7BCC-30AD-CDEE-4F215CB30AAF}"/>
                  </a:ext>
                </a:extLst>
              </p:cNvPr>
              <p:cNvSpPr/>
              <p:nvPr/>
            </p:nvSpPr>
            <p:spPr>
              <a:xfrm>
                <a:off x="6790575" y="32587"/>
                <a:ext cx="6085125" cy="2510357"/>
              </a:xfrm>
              <a:custGeom>
                <a:avLst/>
                <a:gdLst>
                  <a:gd name="connsiteX0" fmla="*/ 0 w 6095999"/>
                  <a:gd name="connsiteY0" fmla="*/ 349127 h 2094720"/>
                  <a:gd name="connsiteX1" fmla="*/ 349127 w 6095999"/>
                  <a:gd name="connsiteY1" fmla="*/ 0 h 2094720"/>
                  <a:gd name="connsiteX2" fmla="*/ 5746872 w 6095999"/>
                  <a:gd name="connsiteY2" fmla="*/ 0 h 2094720"/>
                  <a:gd name="connsiteX3" fmla="*/ 6095999 w 6095999"/>
                  <a:gd name="connsiteY3" fmla="*/ 349127 h 2094720"/>
                  <a:gd name="connsiteX4" fmla="*/ 6095999 w 6095999"/>
                  <a:gd name="connsiteY4" fmla="*/ 1745593 h 2094720"/>
                  <a:gd name="connsiteX5" fmla="*/ 5746872 w 6095999"/>
                  <a:gd name="connsiteY5" fmla="*/ 2094720 h 2094720"/>
                  <a:gd name="connsiteX6" fmla="*/ 349127 w 6095999"/>
                  <a:gd name="connsiteY6" fmla="*/ 2094720 h 2094720"/>
                  <a:gd name="connsiteX7" fmla="*/ 0 w 6095999"/>
                  <a:gd name="connsiteY7" fmla="*/ 1745593 h 2094720"/>
                  <a:gd name="connsiteX8" fmla="*/ 0 w 6095999"/>
                  <a:gd name="connsiteY8" fmla="*/ 349127 h 2094720"/>
                  <a:gd name="connsiteX0" fmla="*/ 0 w 6095999"/>
                  <a:gd name="connsiteY0" fmla="*/ 626218 h 2371811"/>
                  <a:gd name="connsiteX1" fmla="*/ 349127 w 6095999"/>
                  <a:gd name="connsiteY1" fmla="*/ 277091 h 2371811"/>
                  <a:gd name="connsiteX2" fmla="*/ 5691454 w 6095999"/>
                  <a:gd name="connsiteY2" fmla="*/ 0 h 2371811"/>
                  <a:gd name="connsiteX3" fmla="*/ 6095999 w 6095999"/>
                  <a:gd name="connsiteY3" fmla="*/ 626218 h 2371811"/>
                  <a:gd name="connsiteX4" fmla="*/ 6095999 w 6095999"/>
                  <a:gd name="connsiteY4" fmla="*/ 2022684 h 2371811"/>
                  <a:gd name="connsiteX5" fmla="*/ 5746872 w 6095999"/>
                  <a:gd name="connsiteY5" fmla="*/ 2371811 h 2371811"/>
                  <a:gd name="connsiteX6" fmla="*/ 349127 w 6095999"/>
                  <a:gd name="connsiteY6" fmla="*/ 2371811 h 2371811"/>
                  <a:gd name="connsiteX7" fmla="*/ 0 w 6095999"/>
                  <a:gd name="connsiteY7" fmla="*/ 2022684 h 2371811"/>
                  <a:gd name="connsiteX8" fmla="*/ 0 w 6095999"/>
                  <a:gd name="connsiteY8" fmla="*/ 626218 h 2371811"/>
                  <a:gd name="connsiteX0" fmla="*/ 0 w 6095999"/>
                  <a:gd name="connsiteY0" fmla="*/ 626218 h 2371811"/>
                  <a:gd name="connsiteX1" fmla="*/ 349127 w 6095999"/>
                  <a:gd name="connsiteY1" fmla="*/ 277091 h 2371811"/>
                  <a:gd name="connsiteX2" fmla="*/ 5691454 w 6095999"/>
                  <a:gd name="connsiteY2" fmla="*/ 0 h 2371811"/>
                  <a:gd name="connsiteX3" fmla="*/ 6049817 w 6095999"/>
                  <a:gd name="connsiteY3" fmla="*/ 192109 h 2371811"/>
                  <a:gd name="connsiteX4" fmla="*/ 6095999 w 6095999"/>
                  <a:gd name="connsiteY4" fmla="*/ 2022684 h 2371811"/>
                  <a:gd name="connsiteX5" fmla="*/ 5746872 w 6095999"/>
                  <a:gd name="connsiteY5" fmla="*/ 2371811 h 2371811"/>
                  <a:gd name="connsiteX6" fmla="*/ 349127 w 6095999"/>
                  <a:gd name="connsiteY6" fmla="*/ 2371811 h 2371811"/>
                  <a:gd name="connsiteX7" fmla="*/ 0 w 6095999"/>
                  <a:gd name="connsiteY7" fmla="*/ 2022684 h 2371811"/>
                  <a:gd name="connsiteX8" fmla="*/ 0 w 6095999"/>
                  <a:gd name="connsiteY8" fmla="*/ 626218 h 2371811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49817 w 6095999"/>
                  <a:gd name="connsiteY3" fmla="*/ 330655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12871 w 6095999"/>
                  <a:gd name="connsiteY3" fmla="*/ 238292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12871 w 6095999"/>
                  <a:gd name="connsiteY3" fmla="*/ 238292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12871 w 6095999"/>
                  <a:gd name="connsiteY3" fmla="*/ 238292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746872 w 6077526"/>
                  <a:gd name="connsiteY5" fmla="*/ 2510357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765345 w 6077526"/>
                  <a:gd name="connsiteY5" fmla="*/ 2168611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612"/>
                  <a:gd name="connsiteY0" fmla="*/ 764764 h 2510357"/>
                  <a:gd name="connsiteX1" fmla="*/ 349127 w 6077612"/>
                  <a:gd name="connsiteY1" fmla="*/ 415637 h 2510357"/>
                  <a:gd name="connsiteX2" fmla="*/ 5654508 w 6077612"/>
                  <a:gd name="connsiteY2" fmla="*/ 0 h 2510357"/>
                  <a:gd name="connsiteX3" fmla="*/ 6012871 w 6077612"/>
                  <a:gd name="connsiteY3" fmla="*/ 238292 h 2510357"/>
                  <a:gd name="connsiteX4" fmla="*/ 6077526 w 6077612"/>
                  <a:gd name="connsiteY4" fmla="*/ 1810249 h 2510357"/>
                  <a:gd name="connsiteX5" fmla="*/ 5894654 w 6077612"/>
                  <a:gd name="connsiteY5" fmla="*/ 2131666 h 2510357"/>
                  <a:gd name="connsiteX6" fmla="*/ 349127 w 6077612"/>
                  <a:gd name="connsiteY6" fmla="*/ 2510357 h 2510357"/>
                  <a:gd name="connsiteX7" fmla="*/ 0 w 6077612"/>
                  <a:gd name="connsiteY7" fmla="*/ 2161230 h 2510357"/>
                  <a:gd name="connsiteX8" fmla="*/ 0 w 6077612"/>
                  <a:gd name="connsiteY8" fmla="*/ 764764 h 2510357"/>
                  <a:gd name="connsiteX0" fmla="*/ 0 w 6077612"/>
                  <a:gd name="connsiteY0" fmla="*/ 764764 h 2510357"/>
                  <a:gd name="connsiteX1" fmla="*/ 349127 w 6077612"/>
                  <a:gd name="connsiteY1" fmla="*/ 415637 h 2510357"/>
                  <a:gd name="connsiteX2" fmla="*/ 5654508 w 6077612"/>
                  <a:gd name="connsiteY2" fmla="*/ 0 h 2510357"/>
                  <a:gd name="connsiteX3" fmla="*/ 6012871 w 6077612"/>
                  <a:gd name="connsiteY3" fmla="*/ 238292 h 2510357"/>
                  <a:gd name="connsiteX4" fmla="*/ 6077526 w 6077612"/>
                  <a:gd name="connsiteY4" fmla="*/ 1607049 h 2510357"/>
                  <a:gd name="connsiteX5" fmla="*/ 5894654 w 6077612"/>
                  <a:gd name="connsiteY5" fmla="*/ 2131666 h 2510357"/>
                  <a:gd name="connsiteX6" fmla="*/ 349127 w 6077612"/>
                  <a:gd name="connsiteY6" fmla="*/ 2510357 h 2510357"/>
                  <a:gd name="connsiteX7" fmla="*/ 0 w 6077612"/>
                  <a:gd name="connsiteY7" fmla="*/ 2161230 h 2510357"/>
                  <a:gd name="connsiteX8" fmla="*/ 0 w 6077612"/>
                  <a:gd name="connsiteY8" fmla="*/ 764764 h 2510357"/>
                  <a:gd name="connsiteX0" fmla="*/ 0 w 6085125"/>
                  <a:gd name="connsiteY0" fmla="*/ 764764 h 2510357"/>
                  <a:gd name="connsiteX1" fmla="*/ 349127 w 6085125"/>
                  <a:gd name="connsiteY1" fmla="*/ 415637 h 2510357"/>
                  <a:gd name="connsiteX2" fmla="*/ 5654508 w 6085125"/>
                  <a:gd name="connsiteY2" fmla="*/ 0 h 2510357"/>
                  <a:gd name="connsiteX3" fmla="*/ 6012871 w 6085125"/>
                  <a:gd name="connsiteY3" fmla="*/ 238292 h 2510357"/>
                  <a:gd name="connsiteX4" fmla="*/ 6077526 w 6085125"/>
                  <a:gd name="connsiteY4" fmla="*/ 1607049 h 2510357"/>
                  <a:gd name="connsiteX5" fmla="*/ 5940836 w 6085125"/>
                  <a:gd name="connsiteY5" fmla="*/ 2048539 h 2510357"/>
                  <a:gd name="connsiteX6" fmla="*/ 349127 w 6085125"/>
                  <a:gd name="connsiteY6" fmla="*/ 2510357 h 2510357"/>
                  <a:gd name="connsiteX7" fmla="*/ 0 w 6085125"/>
                  <a:gd name="connsiteY7" fmla="*/ 2161230 h 2510357"/>
                  <a:gd name="connsiteX8" fmla="*/ 0 w 6085125"/>
                  <a:gd name="connsiteY8" fmla="*/ 764764 h 2510357"/>
                  <a:gd name="connsiteX0" fmla="*/ 0 w 6085125"/>
                  <a:gd name="connsiteY0" fmla="*/ 764764 h 2510357"/>
                  <a:gd name="connsiteX1" fmla="*/ 349127 w 6085125"/>
                  <a:gd name="connsiteY1" fmla="*/ 415637 h 2510357"/>
                  <a:gd name="connsiteX2" fmla="*/ 5654508 w 6085125"/>
                  <a:gd name="connsiteY2" fmla="*/ 0 h 2510357"/>
                  <a:gd name="connsiteX3" fmla="*/ 6012871 w 6085125"/>
                  <a:gd name="connsiteY3" fmla="*/ 238292 h 2510357"/>
                  <a:gd name="connsiteX4" fmla="*/ 6077526 w 6085125"/>
                  <a:gd name="connsiteY4" fmla="*/ 1607049 h 2510357"/>
                  <a:gd name="connsiteX5" fmla="*/ 5940836 w 6085125"/>
                  <a:gd name="connsiteY5" fmla="*/ 2048539 h 2510357"/>
                  <a:gd name="connsiteX6" fmla="*/ 349127 w 6085125"/>
                  <a:gd name="connsiteY6" fmla="*/ 2510357 h 2510357"/>
                  <a:gd name="connsiteX7" fmla="*/ 0 w 6085125"/>
                  <a:gd name="connsiteY7" fmla="*/ 2161230 h 2510357"/>
                  <a:gd name="connsiteX8" fmla="*/ 0 w 6085125"/>
                  <a:gd name="connsiteY8" fmla="*/ 764764 h 2510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85125" h="2510357">
                    <a:moveTo>
                      <a:pt x="0" y="764764"/>
                    </a:moveTo>
                    <a:cubicBezTo>
                      <a:pt x="0" y="571946"/>
                      <a:pt x="156309" y="415637"/>
                      <a:pt x="349127" y="415637"/>
                    </a:cubicBezTo>
                    <a:cubicBezTo>
                      <a:pt x="2148375" y="415637"/>
                      <a:pt x="3559697" y="267854"/>
                      <a:pt x="5654508" y="0"/>
                    </a:cubicBezTo>
                    <a:cubicBezTo>
                      <a:pt x="5847326" y="0"/>
                      <a:pt x="6012871" y="45474"/>
                      <a:pt x="6012871" y="238292"/>
                    </a:cubicBezTo>
                    <a:lnTo>
                      <a:pt x="6077526" y="1607049"/>
                    </a:lnTo>
                    <a:cubicBezTo>
                      <a:pt x="6077526" y="1799867"/>
                      <a:pt x="6133654" y="2048539"/>
                      <a:pt x="5940836" y="2048539"/>
                    </a:cubicBezTo>
                    <a:cubicBezTo>
                      <a:pt x="4058461" y="2341024"/>
                      <a:pt x="2213030" y="2356418"/>
                      <a:pt x="349127" y="2510357"/>
                    </a:cubicBezTo>
                    <a:cubicBezTo>
                      <a:pt x="156309" y="2510357"/>
                      <a:pt x="0" y="2354048"/>
                      <a:pt x="0" y="2161230"/>
                    </a:cubicBezTo>
                    <a:lnTo>
                      <a:pt x="0" y="76476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19800000" scaled="0"/>
              </a:gradFill>
              <a:ln w="190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모서리가 둥근 직사각형 5">
                <a:extLst>
                  <a:ext uri="{FF2B5EF4-FFF2-40B4-BE49-F238E27FC236}">
                    <a16:creationId xmlns:a16="http://schemas.microsoft.com/office/drawing/2014/main" id="{C9F8D4BF-623C-3655-6FCA-C6AD1FE2D793}"/>
                  </a:ext>
                </a:extLst>
              </p:cNvPr>
              <p:cNvSpPr/>
              <p:nvPr/>
            </p:nvSpPr>
            <p:spPr>
              <a:xfrm>
                <a:off x="7005142" y="227124"/>
                <a:ext cx="5655989" cy="2121281"/>
              </a:xfrm>
              <a:custGeom>
                <a:avLst/>
                <a:gdLst>
                  <a:gd name="connsiteX0" fmla="*/ 0 w 6095999"/>
                  <a:gd name="connsiteY0" fmla="*/ 349127 h 2094720"/>
                  <a:gd name="connsiteX1" fmla="*/ 349127 w 6095999"/>
                  <a:gd name="connsiteY1" fmla="*/ 0 h 2094720"/>
                  <a:gd name="connsiteX2" fmla="*/ 5746872 w 6095999"/>
                  <a:gd name="connsiteY2" fmla="*/ 0 h 2094720"/>
                  <a:gd name="connsiteX3" fmla="*/ 6095999 w 6095999"/>
                  <a:gd name="connsiteY3" fmla="*/ 349127 h 2094720"/>
                  <a:gd name="connsiteX4" fmla="*/ 6095999 w 6095999"/>
                  <a:gd name="connsiteY4" fmla="*/ 1745593 h 2094720"/>
                  <a:gd name="connsiteX5" fmla="*/ 5746872 w 6095999"/>
                  <a:gd name="connsiteY5" fmla="*/ 2094720 h 2094720"/>
                  <a:gd name="connsiteX6" fmla="*/ 349127 w 6095999"/>
                  <a:gd name="connsiteY6" fmla="*/ 2094720 h 2094720"/>
                  <a:gd name="connsiteX7" fmla="*/ 0 w 6095999"/>
                  <a:gd name="connsiteY7" fmla="*/ 1745593 h 2094720"/>
                  <a:gd name="connsiteX8" fmla="*/ 0 w 6095999"/>
                  <a:gd name="connsiteY8" fmla="*/ 349127 h 2094720"/>
                  <a:gd name="connsiteX0" fmla="*/ 0 w 6095999"/>
                  <a:gd name="connsiteY0" fmla="*/ 626218 h 2371811"/>
                  <a:gd name="connsiteX1" fmla="*/ 349127 w 6095999"/>
                  <a:gd name="connsiteY1" fmla="*/ 277091 h 2371811"/>
                  <a:gd name="connsiteX2" fmla="*/ 5691454 w 6095999"/>
                  <a:gd name="connsiteY2" fmla="*/ 0 h 2371811"/>
                  <a:gd name="connsiteX3" fmla="*/ 6095999 w 6095999"/>
                  <a:gd name="connsiteY3" fmla="*/ 626218 h 2371811"/>
                  <a:gd name="connsiteX4" fmla="*/ 6095999 w 6095999"/>
                  <a:gd name="connsiteY4" fmla="*/ 2022684 h 2371811"/>
                  <a:gd name="connsiteX5" fmla="*/ 5746872 w 6095999"/>
                  <a:gd name="connsiteY5" fmla="*/ 2371811 h 2371811"/>
                  <a:gd name="connsiteX6" fmla="*/ 349127 w 6095999"/>
                  <a:gd name="connsiteY6" fmla="*/ 2371811 h 2371811"/>
                  <a:gd name="connsiteX7" fmla="*/ 0 w 6095999"/>
                  <a:gd name="connsiteY7" fmla="*/ 2022684 h 2371811"/>
                  <a:gd name="connsiteX8" fmla="*/ 0 w 6095999"/>
                  <a:gd name="connsiteY8" fmla="*/ 626218 h 2371811"/>
                  <a:gd name="connsiteX0" fmla="*/ 0 w 6095999"/>
                  <a:gd name="connsiteY0" fmla="*/ 626218 h 2371811"/>
                  <a:gd name="connsiteX1" fmla="*/ 349127 w 6095999"/>
                  <a:gd name="connsiteY1" fmla="*/ 277091 h 2371811"/>
                  <a:gd name="connsiteX2" fmla="*/ 5691454 w 6095999"/>
                  <a:gd name="connsiteY2" fmla="*/ 0 h 2371811"/>
                  <a:gd name="connsiteX3" fmla="*/ 6049817 w 6095999"/>
                  <a:gd name="connsiteY3" fmla="*/ 192109 h 2371811"/>
                  <a:gd name="connsiteX4" fmla="*/ 6095999 w 6095999"/>
                  <a:gd name="connsiteY4" fmla="*/ 2022684 h 2371811"/>
                  <a:gd name="connsiteX5" fmla="*/ 5746872 w 6095999"/>
                  <a:gd name="connsiteY5" fmla="*/ 2371811 h 2371811"/>
                  <a:gd name="connsiteX6" fmla="*/ 349127 w 6095999"/>
                  <a:gd name="connsiteY6" fmla="*/ 2371811 h 2371811"/>
                  <a:gd name="connsiteX7" fmla="*/ 0 w 6095999"/>
                  <a:gd name="connsiteY7" fmla="*/ 2022684 h 2371811"/>
                  <a:gd name="connsiteX8" fmla="*/ 0 w 6095999"/>
                  <a:gd name="connsiteY8" fmla="*/ 626218 h 2371811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49817 w 6095999"/>
                  <a:gd name="connsiteY3" fmla="*/ 330655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12871 w 6095999"/>
                  <a:gd name="connsiteY3" fmla="*/ 238292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12871 w 6095999"/>
                  <a:gd name="connsiteY3" fmla="*/ 238292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95999"/>
                  <a:gd name="connsiteY0" fmla="*/ 764764 h 2510357"/>
                  <a:gd name="connsiteX1" fmla="*/ 349127 w 6095999"/>
                  <a:gd name="connsiteY1" fmla="*/ 415637 h 2510357"/>
                  <a:gd name="connsiteX2" fmla="*/ 5654508 w 6095999"/>
                  <a:gd name="connsiteY2" fmla="*/ 0 h 2510357"/>
                  <a:gd name="connsiteX3" fmla="*/ 6012871 w 6095999"/>
                  <a:gd name="connsiteY3" fmla="*/ 238292 h 2510357"/>
                  <a:gd name="connsiteX4" fmla="*/ 6095999 w 6095999"/>
                  <a:gd name="connsiteY4" fmla="*/ 2161230 h 2510357"/>
                  <a:gd name="connsiteX5" fmla="*/ 5746872 w 6095999"/>
                  <a:gd name="connsiteY5" fmla="*/ 2510357 h 2510357"/>
                  <a:gd name="connsiteX6" fmla="*/ 349127 w 6095999"/>
                  <a:gd name="connsiteY6" fmla="*/ 2510357 h 2510357"/>
                  <a:gd name="connsiteX7" fmla="*/ 0 w 6095999"/>
                  <a:gd name="connsiteY7" fmla="*/ 2161230 h 2510357"/>
                  <a:gd name="connsiteX8" fmla="*/ 0 w 6095999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746872 w 6077526"/>
                  <a:gd name="connsiteY5" fmla="*/ 2510357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765345 w 6077526"/>
                  <a:gd name="connsiteY5" fmla="*/ 2168611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526"/>
                  <a:gd name="connsiteY0" fmla="*/ 764764 h 2510357"/>
                  <a:gd name="connsiteX1" fmla="*/ 349127 w 6077526"/>
                  <a:gd name="connsiteY1" fmla="*/ 415637 h 2510357"/>
                  <a:gd name="connsiteX2" fmla="*/ 5654508 w 6077526"/>
                  <a:gd name="connsiteY2" fmla="*/ 0 h 2510357"/>
                  <a:gd name="connsiteX3" fmla="*/ 6012871 w 6077526"/>
                  <a:gd name="connsiteY3" fmla="*/ 238292 h 2510357"/>
                  <a:gd name="connsiteX4" fmla="*/ 6077526 w 6077526"/>
                  <a:gd name="connsiteY4" fmla="*/ 1810249 h 2510357"/>
                  <a:gd name="connsiteX5" fmla="*/ 5839236 w 6077526"/>
                  <a:gd name="connsiteY5" fmla="*/ 2159375 h 2510357"/>
                  <a:gd name="connsiteX6" fmla="*/ 349127 w 6077526"/>
                  <a:gd name="connsiteY6" fmla="*/ 2510357 h 2510357"/>
                  <a:gd name="connsiteX7" fmla="*/ 0 w 6077526"/>
                  <a:gd name="connsiteY7" fmla="*/ 2161230 h 2510357"/>
                  <a:gd name="connsiteX8" fmla="*/ 0 w 6077526"/>
                  <a:gd name="connsiteY8" fmla="*/ 764764 h 2510357"/>
                  <a:gd name="connsiteX0" fmla="*/ 0 w 6077612"/>
                  <a:gd name="connsiteY0" fmla="*/ 764764 h 2510357"/>
                  <a:gd name="connsiteX1" fmla="*/ 349127 w 6077612"/>
                  <a:gd name="connsiteY1" fmla="*/ 415637 h 2510357"/>
                  <a:gd name="connsiteX2" fmla="*/ 5654508 w 6077612"/>
                  <a:gd name="connsiteY2" fmla="*/ 0 h 2510357"/>
                  <a:gd name="connsiteX3" fmla="*/ 6012871 w 6077612"/>
                  <a:gd name="connsiteY3" fmla="*/ 238292 h 2510357"/>
                  <a:gd name="connsiteX4" fmla="*/ 6077526 w 6077612"/>
                  <a:gd name="connsiteY4" fmla="*/ 1810249 h 2510357"/>
                  <a:gd name="connsiteX5" fmla="*/ 5894654 w 6077612"/>
                  <a:gd name="connsiteY5" fmla="*/ 2131666 h 2510357"/>
                  <a:gd name="connsiteX6" fmla="*/ 349127 w 6077612"/>
                  <a:gd name="connsiteY6" fmla="*/ 2510357 h 2510357"/>
                  <a:gd name="connsiteX7" fmla="*/ 0 w 6077612"/>
                  <a:gd name="connsiteY7" fmla="*/ 2161230 h 2510357"/>
                  <a:gd name="connsiteX8" fmla="*/ 0 w 6077612"/>
                  <a:gd name="connsiteY8" fmla="*/ 764764 h 2510357"/>
                  <a:gd name="connsiteX0" fmla="*/ 0 w 6077612"/>
                  <a:gd name="connsiteY0" fmla="*/ 764764 h 2510357"/>
                  <a:gd name="connsiteX1" fmla="*/ 349127 w 6077612"/>
                  <a:gd name="connsiteY1" fmla="*/ 415637 h 2510357"/>
                  <a:gd name="connsiteX2" fmla="*/ 5654508 w 6077612"/>
                  <a:gd name="connsiteY2" fmla="*/ 0 h 2510357"/>
                  <a:gd name="connsiteX3" fmla="*/ 6012871 w 6077612"/>
                  <a:gd name="connsiteY3" fmla="*/ 238292 h 2510357"/>
                  <a:gd name="connsiteX4" fmla="*/ 6077526 w 6077612"/>
                  <a:gd name="connsiteY4" fmla="*/ 1607049 h 2510357"/>
                  <a:gd name="connsiteX5" fmla="*/ 5894654 w 6077612"/>
                  <a:gd name="connsiteY5" fmla="*/ 2131666 h 2510357"/>
                  <a:gd name="connsiteX6" fmla="*/ 349127 w 6077612"/>
                  <a:gd name="connsiteY6" fmla="*/ 2510357 h 2510357"/>
                  <a:gd name="connsiteX7" fmla="*/ 0 w 6077612"/>
                  <a:gd name="connsiteY7" fmla="*/ 2161230 h 2510357"/>
                  <a:gd name="connsiteX8" fmla="*/ 0 w 6077612"/>
                  <a:gd name="connsiteY8" fmla="*/ 764764 h 2510357"/>
                  <a:gd name="connsiteX0" fmla="*/ 0 w 6085125"/>
                  <a:gd name="connsiteY0" fmla="*/ 764764 h 2510357"/>
                  <a:gd name="connsiteX1" fmla="*/ 349127 w 6085125"/>
                  <a:gd name="connsiteY1" fmla="*/ 415637 h 2510357"/>
                  <a:gd name="connsiteX2" fmla="*/ 5654508 w 6085125"/>
                  <a:gd name="connsiteY2" fmla="*/ 0 h 2510357"/>
                  <a:gd name="connsiteX3" fmla="*/ 6012871 w 6085125"/>
                  <a:gd name="connsiteY3" fmla="*/ 238292 h 2510357"/>
                  <a:gd name="connsiteX4" fmla="*/ 6077526 w 6085125"/>
                  <a:gd name="connsiteY4" fmla="*/ 1607049 h 2510357"/>
                  <a:gd name="connsiteX5" fmla="*/ 5940836 w 6085125"/>
                  <a:gd name="connsiteY5" fmla="*/ 2048539 h 2510357"/>
                  <a:gd name="connsiteX6" fmla="*/ 349127 w 6085125"/>
                  <a:gd name="connsiteY6" fmla="*/ 2510357 h 2510357"/>
                  <a:gd name="connsiteX7" fmla="*/ 0 w 6085125"/>
                  <a:gd name="connsiteY7" fmla="*/ 2161230 h 2510357"/>
                  <a:gd name="connsiteX8" fmla="*/ 0 w 6085125"/>
                  <a:gd name="connsiteY8" fmla="*/ 764764 h 2510357"/>
                  <a:gd name="connsiteX0" fmla="*/ 0 w 6085125"/>
                  <a:gd name="connsiteY0" fmla="*/ 764764 h 2510357"/>
                  <a:gd name="connsiteX1" fmla="*/ 349127 w 6085125"/>
                  <a:gd name="connsiteY1" fmla="*/ 415637 h 2510357"/>
                  <a:gd name="connsiteX2" fmla="*/ 5654508 w 6085125"/>
                  <a:gd name="connsiteY2" fmla="*/ 0 h 2510357"/>
                  <a:gd name="connsiteX3" fmla="*/ 6012871 w 6085125"/>
                  <a:gd name="connsiteY3" fmla="*/ 238292 h 2510357"/>
                  <a:gd name="connsiteX4" fmla="*/ 6077526 w 6085125"/>
                  <a:gd name="connsiteY4" fmla="*/ 1607049 h 2510357"/>
                  <a:gd name="connsiteX5" fmla="*/ 5940836 w 6085125"/>
                  <a:gd name="connsiteY5" fmla="*/ 2048539 h 2510357"/>
                  <a:gd name="connsiteX6" fmla="*/ 349127 w 6085125"/>
                  <a:gd name="connsiteY6" fmla="*/ 2510357 h 2510357"/>
                  <a:gd name="connsiteX7" fmla="*/ 0 w 6085125"/>
                  <a:gd name="connsiteY7" fmla="*/ 2161230 h 2510357"/>
                  <a:gd name="connsiteX8" fmla="*/ 0 w 6085125"/>
                  <a:gd name="connsiteY8" fmla="*/ 764764 h 2510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85125" h="2510357">
                    <a:moveTo>
                      <a:pt x="0" y="764764"/>
                    </a:moveTo>
                    <a:cubicBezTo>
                      <a:pt x="0" y="571946"/>
                      <a:pt x="156309" y="415637"/>
                      <a:pt x="349127" y="415637"/>
                    </a:cubicBezTo>
                    <a:cubicBezTo>
                      <a:pt x="2148375" y="415637"/>
                      <a:pt x="3559697" y="267854"/>
                      <a:pt x="5654508" y="0"/>
                    </a:cubicBezTo>
                    <a:cubicBezTo>
                      <a:pt x="5847326" y="0"/>
                      <a:pt x="6012871" y="45474"/>
                      <a:pt x="6012871" y="238292"/>
                    </a:cubicBezTo>
                    <a:lnTo>
                      <a:pt x="6077526" y="1607049"/>
                    </a:lnTo>
                    <a:cubicBezTo>
                      <a:pt x="6077526" y="1799867"/>
                      <a:pt x="6133654" y="2048539"/>
                      <a:pt x="5940836" y="2048539"/>
                    </a:cubicBezTo>
                    <a:cubicBezTo>
                      <a:pt x="4058461" y="2341024"/>
                      <a:pt x="2213030" y="2356418"/>
                      <a:pt x="349127" y="2510357"/>
                    </a:cubicBezTo>
                    <a:cubicBezTo>
                      <a:pt x="156309" y="2510357"/>
                      <a:pt x="0" y="2354048"/>
                      <a:pt x="0" y="2161230"/>
                    </a:cubicBezTo>
                    <a:lnTo>
                      <a:pt x="0" y="76476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2DC8FF"/>
                  </a:gs>
                  <a:gs pos="100000">
                    <a:srgbClr val="9BE5FF"/>
                  </a:gs>
                </a:gsLst>
                <a:lin ang="0" scaled="1"/>
                <a:tileRect/>
              </a:gradFill>
              <a:ln w="19050">
                <a:noFill/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46C1720E-F590-DD8A-C114-AC56021B36E1}"/>
                  </a:ext>
                </a:extLst>
              </p:cNvPr>
              <p:cNvSpPr/>
              <p:nvPr/>
            </p:nvSpPr>
            <p:spPr>
              <a:xfrm rot="21396186">
                <a:off x="7532098" y="751372"/>
                <a:ext cx="4554452" cy="1015663"/>
              </a:xfrm>
              <a:prstGeom prst="rect">
                <a:avLst/>
              </a:prstGeom>
            </p:spPr>
            <p:txBody>
              <a:bodyPr wrap="none" numCol="1">
                <a:prstTxWarp prst="textCurveUp">
                  <a:avLst>
                    <a:gd name="adj" fmla="val 23112"/>
                  </a:avLst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8000" b="1" dirty="0">
                    <a:ln>
                      <a:solidFill>
                        <a:srgbClr val="0070C0"/>
                      </a:solidFill>
                    </a:ln>
                    <a:solidFill>
                      <a:prstClr val="white"/>
                    </a:solidFill>
                  </a:rPr>
                  <a:t>  </a:t>
                </a:r>
                <a:r>
                  <a:rPr lang="ko-KR" altLang="en-US" sz="8000" b="1" dirty="0">
                    <a:ln>
                      <a:solidFill>
                        <a:srgbClr val="0070C0"/>
                      </a:solidFill>
                    </a:ln>
                    <a:solidFill>
                      <a:prstClr val="white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방안 </a:t>
                </a:r>
                <a:r>
                  <a:rPr lang="en-US" altLang="ko-KR" sz="8000" b="1" dirty="0">
                    <a:ln>
                      <a:solidFill>
                        <a:srgbClr val="0070C0"/>
                      </a:solidFill>
                    </a:ln>
                    <a:solidFill>
                      <a:prstClr val="white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5 </a:t>
                </a:r>
                <a:r>
                  <a:rPr lang="en-US" altLang="ko-KR" sz="8000" b="1" dirty="0">
                    <a:ln>
                      <a:solidFill>
                        <a:srgbClr val="0070C0"/>
                      </a:solidFill>
                    </a:ln>
                    <a:solidFill>
                      <a:prstClr val="white"/>
                    </a:solidFill>
                  </a:rPr>
                  <a:t> </a:t>
                </a:r>
                <a:endParaRPr lang="ko-KR" altLang="en-US" sz="8000" dirty="0">
                  <a:ln>
                    <a:solidFill>
                      <a:srgbClr val="0070C0"/>
                    </a:solidFill>
                  </a:ln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1" name="모서리가 둥근 직사각형 50"/>
          <p:cNvSpPr/>
          <p:nvPr/>
        </p:nvSpPr>
        <p:spPr>
          <a:xfrm>
            <a:off x="934068" y="1775496"/>
            <a:ext cx="10714179" cy="816070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F34E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3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29E3BE-7B42-8969-2D72-E0C433F044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7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1BB12A-D2F2-300C-B637-C7372E6B42DA}"/>
              </a:ext>
            </a:extLst>
          </p:cNvPr>
          <p:cNvSpPr/>
          <p:nvPr/>
        </p:nvSpPr>
        <p:spPr>
          <a:xfrm>
            <a:off x="2585720" y="2967335"/>
            <a:ext cx="70205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400" b="1" dirty="0">
                <a:ln w="15875">
                  <a:solidFill>
                    <a:schemeClr val="tx1">
                      <a:alpha val="97000"/>
                    </a:schemeClr>
                  </a:solidFill>
                  <a:prstDash val="solid"/>
                </a:ln>
                <a:solidFill>
                  <a:srgbClr val="32DDE6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감사합니다</a:t>
            </a:r>
            <a:r>
              <a:rPr lang="en-US" altLang="ko-KR" sz="5400" b="1" dirty="0">
                <a:ln w="15875">
                  <a:solidFill>
                    <a:schemeClr val="tx1">
                      <a:alpha val="97000"/>
                    </a:schemeClr>
                  </a:solidFill>
                  <a:prstDash val="solid"/>
                </a:ln>
                <a:solidFill>
                  <a:srgbClr val="32DDE6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  <a:sym typeface="Wingdings" panose="05000000000000000000" pitchFamily="2" charset="2"/>
              </a:rPr>
              <a:t></a:t>
            </a:r>
            <a:endParaRPr lang="en-US" altLang="ko-KR" sz="5400" b="1" dirty="0">
              <a:ln w="15875">
                <a:solidFill>
                  <a:schemeClr val="tx1">
                    <a:alpha val="97000"/>
                  </a:schemeClr>
                </a:solidFill>
                <a:prstDash val="solid"/>
              </a:ln>
              <a:solidFill>
                <a:srgbClr val="32DDE6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CD99F0-A41B-8C80-31B9-160707F0A3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6667" y="432951"/>
            <a:ext cx="7315551" cy="81980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59A26A-3166-7FC3-6B72-102457F2EB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30" y="-3651622"/>
            <a:ext cx="6757708" cy="60918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A919AF-E34D-F059-57A3-DDF14FF884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916" y="-576157"/>
            <a:ext cx="4553494" cy="47769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0AD0A3-63E1-51BB-F1A7-F908BA019B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49" y="4077108"/>
            <a:ext cx="6845508" cy="602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104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9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22A0FDC-7377-7555-794C-7410A76BE527}"/>
              </a:ext>
            </a:extLst>
          </p:cNvPr>
          <p:cNvGrpSpPr/>
          <p:nvPr/>
        </p:nvGrpSpPr>
        <p:grpSpPr>
          <a:xfrm>
            <a:off x="231922" y="165178"/>
            <a:ext cx="11728156" cy="6527644"/>
            <a:chOff x="374268" y="1057737"/>
            <a:chExt cx="11516494" cy="5560539"/>
          </a:xfrm>
        </p:grpSpPr>
        <p:sp>
          <p:nvSpPr>
            <p:cNvPr id="12" name="자유형 28">
              <a:extLst>
                <a:ext uri="{FF2B5EF4-FFF2-40B4-BE49-F238E27FC236}">
                  <a16:creationId xmlns:a16="http://schemas.microsoft.com/office/drawing/2014/main" id="{756F451E-C833-FC9C-646A-0B250C86C503}"/>
                </a:ext>
              </a:extLst>
            </p:cNvPr>
            <p:cNvSpPr/>
            <p:nvPr/>
          </p:nvSpPr>
          <p:spPr>
            <a:xfrm>
              <a:off x="374268" y="1057737"/>
              <a:ext cx="11516494" cy="5560539"/>
            </a:xfrm>
            <a:custGeom>
              <a:avLst/>
              <a:gdLst>
                <a:gd name="connsiteX0" fmla="*/ 377950 w 11516494"/>
                <a:gd name="connsiteY0" fmla="*/ 0 h 5560539"/>
                <a:gd name="connsiteX1" fmla="*/ 518975 w 11516494"/>
                <a:gd name="connsiteY1" fmla="*/ 0 h 5560539"/>
                <a:gd name="connsiteX2" fmla="*/ 518975 w 11516494"/>
                <a:gd name="connsiteY2" fmla="*/ 93450 h 5560539"/>
                <a:gd name="connsiteX3" fmla="*/ 484384 w 11516494"/>
                <a:gd name="connsiteY3" fmla="*/ 116771 h 5560539"/>
                <a:gd name="connsiteX4" fmla="*/ 450568 w 11516494"/>
                <a:gd name="connsiteY4" fmla="*/ 198411 h 5560539"/>
                <a:gd name="connsiteX5" fmla="*/ 566023 w 11516494"/>
                <a:gd name="connsiteY5" fmla="*/ 313866 h 5560539"/>
                <a:gd name="connsiteX6" fmla="*/ 681478 w 11516494"/>
                <a:gd name="connsiteY6" fmla="*/ 198411 h 5560539"/>
                <a:gd name="connsiteX7" fmla="*/ 647662 w 11516494"/>
                <a:gd name="connsiteY7" fmla="*/ 116771 h 5560539"/>
                <a:gd name="connsiteX8" fmla="*/ 613071 w 11516494"/>
                <a:gd name="connsiteY8" fmla="*/ 93450 h 5560539"/>
                <a:gd name="connsiteX9" fmla="*/ 613071 w 11516494"/>
                <a:gd name="connsiteY9" fmla="*/ 0 h 5560539"/>
                <a:gd name="connsiteX10" fmla="*/ 949325 w 11516494"/>
                <a:gd name="connsiteY10" fmla="*/ 0 h 5560539"/>
                <a:gd name="connsiteX11" fmla="*/ 949325 w 11516494"/>
                <a:gd name="connsiteY11" fmla="*/ 93450 h 5560539"/>
                <a:gd name="connsiteX12" fmla="*/ 914734 w 11516494"/>
                <a:gd name="connsiteY12" fmla="*/ 116771 h 5560539"/>
                <a:gd name="connsiteX13" fmla="*/ 880918 w 11516494"/>
                <a:gd name="connsiteY13" fmla="*/ 198410 h 5560539"/>
                <a:gd name="connsiteX14" fmla="*/ 996373 w 11516494"/>
                <a:gd name="connsiteY14" fmla="*/ 313866 h 5560539"/>
                <a:gd name="connsiteX15" fmla="*/ 1111828 w 11516494"/>
                <a:gd name="connsiteY15" fmla="*/ 198410 h 5560539"/>
                <a:gd name="connsiteX16" fmla="*/ 1078012 w 11516494"/>
                <a:gd name="connsiteY16" fmla="*/ 116771 h 5560539"/>
                <a:gd name="connsiteX17" fmla="*/ 1043421 w 11516494"/>
                <a:gd name="connsiteY17" fmla="*/ 93450 h 5560539"/>
                <a:gd name="connsiteX18" fmla="*/ 1043421 w 11516494"/>
                <a:gd name="connsiteY18" fmla="*/ 0 h 5560539"/>
                <a:gd name="connsiteX19" fmla="*/ 1379675 w 11516494"/>
                <a:gd name="connsiteY19" fmla="*/ 0 h 5560539"/>
                <a:gd name="connsiteX20" fmla="*/ 1379675 w 11516494"/>
                <a:gd name="connsiteY20" fmla="*/ 93450 h 5560539"/>
                <a:gd name="connsiteX21" fmla="*/ 1345083 w 11516494"/>
                <a:gd name="connsiteY21" fmla="*/ 116771 h 5560539"/>
                <a:gd name="connsiteX22" fmla="*/ 1311268 w 11516494"/>
                <a:gd name="connsiteY22" fmla="*/ 198410 h 5560539"/>
                <a:gd name="connsiteX23" fmla="*/ 1426722 w 11516494"/>
                <a:gd name="connsiteY23" fmla="*/ 313866 h 5560539"/>
                <a:gd name="connsiteX24" fmla="*/ 1542178 w 11516494"/>
                <a:gd name="connsiteY24" fmla="*/ 198410 h 5560539"/>
                <a:gd name="connsiteX25" fmla="*/ 1508362 w 11516494"/>
                <a:gd name="connsiteY25" fmla="*/ 116771 h 5560539"/>
                <a:gd name="connsiteX26" fmla="*/ 1473770 w 11516494"/>
                <a:gd name="connsiteY26" fmla="*/ 93450 h 5560539"/>
                <a:gd name="connsiteX27" fmla="*/ 1473770 w 11516494"/>
                <a:gd name="connsiteY27" fmla="*/ 0 h 5560539"/>
                <a:gd name="connsiteX28" fmla="*/ 1810025 w 11516494"/>
                <a:gd name="connsiteY28" fmla="*/ 0 h 5560539"/>
                <a:gd name="connsiteX29" fmla="*/ 1810025 w 11516494"/>
                <a:gd name="connsiteY29" fmla="*/ 93450 h 5560539"/>
                <a:gd name="connsiteX30" fmla="*/ 1775433 w 11516494"/>
                <a:gd name="connsiteY30" fmla="*/ 116771 h 5560539"/>
                <a:gd name="connsiteX31" fmla="*/ 1741619 w 11516494"/>
                <a:gd name="connsiteY31" fmla="*/ 198410 h 5560539"/>
                <a:gd name="connsiteX32" fmla="*/ 1857072 w 11516494"/>
                <a:gd name="connsiteY32" fmla="*/ 313865 h 5560539"/>
                <a:gd name="connsiteX33" fmla="*/ 1972528 w 11516494"/>
                <a:gd name="connsiteY33" fmla="*/ 198410 h 5560539"/>
                <a:gd name="connsiteX34" fmla="*/ 1938712 w 11516494"/>
                <a:gd name="connsiteY34" fmla="*/ 116771 h 5560539"/>
                <a:gd name="connsiteX35" fmla="*/ 1904122 w 11516494"/>
                <a:gd name="connsiteY35" fmla="*/ 93450 h 5560539"/>
                <a:gd name="connsiteX36" fmla="*/ 1904122 w 11516494"/>
                <a:gd name="connsiteY36" fmla="*/ 0 h 5560539"/>
                <a:gd name="connsiteX37" fmla="*/ 2240376 w 11516494"/>
                <a:gd name="connsiteY37" fmla="*/ 0 h 5560539"/>
                <a:gd name="connsiteX38" fmla="*/ 2240376 w 11516494"/>
                <a:gd name="connsiteY38" fmla="*/ 93055 h 5560539"/>
                <a:gd name="connsiteX39" fmla="*/ 2205785 w 11516494"/>
                <a:gd name="connsiteY39" fmla="*/ 116377 h 5560539"/>
                <a:gd name="connsiteX40" fmla="*/ 2171969 w 11516494"/>
                <a:gd name="connsiteY40" fmla="*/ 198016 h 5560539"/>
                <a:gd name="connsiteX41" fmla="*/ 2287424 w 11516494"/>
                <a:gd name="connsiteY41" fmla="*/ 313471 h 5560539"/>
                <a:gd name="connsiteX42" fmla="*/ 2402878 w 11516494"/>
                <a:gd name="connsiteY42" fmla="*/ 198016 h 5560539"/>
                <a:gd name="connsiteX43" fmla="*/ 2369063 w 11516494"/>
                <a:gd name="connsiteY43" fmla="*/ 116377 h 5560539"/>
                <a:gd name="connsiteX44" fmla="*/ 2334471 w 11516494"/>
                <a:gd name="connsiteY44" fmla="*/ 93055 h 5560539"/>
                <a:gd name="connsiteX45" fmla="*/ 2334471 w 11516494"/>
                <a:gd name="connsiteY45" fmla="*/ 0 h 5560539"/>
                <a:gd name="connsiteX46" fmla="*/ 2670725 w 11516494"/>
                <a:gd name="connsiteY46" fmla="*/ 0 h 5560539"/>
                <a:gd name="connsiteX47" fmla="*/ 2670725 w 11516494"/>
                <a:gd name="connsiteY47" fmla="*/ 92661 h 5560539"/>
                <a:gd name="connsiteX48" fmla="*/ 2636133 w 11516494"/>
                <a:gd name="connsiteY48" fmla="*/ 115983 h 5560539"/>
                <a:gd name="connsiteX49" fmla="*/ 2602317 w 11516494"/>
                <a:gd name="connsiteY49" fmla="*/ 197622 h 5560539"/>
                <a:gd name="connsiteX50" fmla="*/ 2717772 w 11516494"/>
                <a:gd name="connsiteY50" fmla="*/ 313077 h 5560539"/>
                <a:gd name="connsiteX51" fmla="*/ 2833227 w 11516494"/>
                <a:gd name="connsiteY51" fmla="*/ 197622 h 5560539"/>
                <a:gd name="connsiteX52" fmla="*/ 2799411 w 11516494"/>
                <a:gd name="connsiteY52" fmla="*/ 115983 h 5560539"/>
                <a:gd name="connsiteX53" fmla="*/ 2764820 w 11516494"/>
                <a:gd name="connsiteY53" fmla="*/ 92661 h 5560539"/>
                <a:gd name="connsiteX54" fmla="*/ 2764820 w 11516494"/>
                <a:gd name="connsiteY54" fmla="*/ 0 h 5560539"/>
                <a:gd name="connsiteX55" fmla="*/ 3101074 w 11516494"/>
                <a:gd name="connsiteY55" fmla="*/ 0 h 5560539"/>
                <a:gd name="connsiteX56" fmla="*/ 3101074 w 11516494"/>
                <a:gd name="connsiteY56" fmla="*/ 92267 h 5560539"/>
                <a:gd name="connsiteX57" fmla="*/ 3066483 w 11516494"/>
                <a:gd name="connsiteY57" fmla="*/ 115589 h 5560539"/>
                <a:gd name="connsiteX58" fmla="*/ 3032667 w 11516494"/>
                <a:gd name="connsiteY58" fmla="*/ 197228 h 5560539"/>
                <a:gd name="connsiteX59" fmla="*/ 3148123 w 11516494"/>
                <a:gd name="connsiteY59" fmla="*/ 312683 h 5560539"/>
                <a:gd name="connsiteX60" fmla="*/ 3263577 w 11516494"/>
                <a:gd name="connsiteY60" fmla="*/ 197228 h 5560539"/>
                <a:gd name="connsiteX61" fmla="*/ 3229761 w 11516494"/>
                <a:gd name="connsiteY61" fmla="*/ 115589 h 5560539"/>
                <a:gd name="connsiteX62" fmla="*/ 3195170 w 11516494"/>
                <a:gd name="connsiteY62" fmla="*/ 92267 h 5560539"/>
                <a:gd name="connsiteX63" fmla="*/ 3195170 w 11516494"/>
                <a:gd name="connsiteY63" fmla="*/ 0 h 5560539"/>
                <a:gd name="connsiteX64" fmla="*/ 3531424 w 11516494"/>
                <a:gd name="connsiteY64" fmla="*/ 0 h 5560539"/>
                <a:gd name="connsiteX65" fmla="*/ 3531424 w 11516494"/>
                <a:gd name="connsiteY65" fmla="*/ 91872 h 5560539"/>
                <a:gd name="connsiteX66" fmla="*/ 3496834 w 11516494"/>
                <a:gd name="connsiteY66" fmla="*/ 115195 h 5560539"/>
                <a:gd name="connsiteX67" fmla="*/ 3463017 w 11516494"/>
                <a:gd name="connsiteY67" fmla="*/ 196834 h 5560539"/>
                <a:gd name="connsiteX68" fmla="*/ 3578472 w 11516494"/>
                <a:gd name="connsiteY68" fmla="*/ 312289 h 5560539"/>
                <a:gd name="connsiteX69" fmla="*/ 3693927 w 11516494"/>
                <a:gd name="connsiteY69" fmla="*/ 196834 h 5560539"/>
                <a:gd name="connsiteX70" fmla="*/ 3660111 w 11516494"/>
                <a:gd name="connsiteY70" fmla="*/ 115195 h 5560539"/>
                <a:gd name="connsiteX71" fmla="*/ 3625520 w 11516494"/>
                <a:gd name="connsiteY71" fmla="*/ 91872 h 5560539"/>
                <a:gd name="connsiteX72" fmla="*/ 3625520 w 11516494"/>
                <a:gd name="connsiteY72" fmla="*/ 0 h 5560539"/>
                <a:gd name="connsiteX73" fmla="*/ 3961771 w 11516494"/>
                <a:gd name="connsiteY73" fmla="*/ 0 h 5560539"/>
                <a:gd name="connsiteX74" fmla="*/ 3961771 w 11516494"/>
                <a:gd name="connsiteY74" fmla="*/ 91479 h 5560539"/>
                <a:gd name="connsiteX75" fmla="*/ 3927180 w 11516494"/>
                <a:gd name="connsiteY75" fmla="*/ 114801 h 5560539"/>
                <a:gd name="connsiteX76" fmla="*/ 3893364 w 11516494"/>
                <a:gd name="connsiteY76" fmla="*/ 196440 h 5560539"/>
                <a:gd name="connsiteX77" fmla="*/ 4008819 w 11516494"/>
                <a:gd name="connsiteY77" fmla="*/ 311895 h 5560539"/>
                <a:gd name="connsiteX78" fmla="*/ 4124275 w 11516494"/>
                <a:gd name="connsiteY78" fmla="*/ 196440 h 5560539"/>
                <a:gd name="connsiteX79" fmla="*/ 4090458 w 11516494"/>
                <a:gd name="connsiteY79" fmla="*/ 114801 h 5560539"/>
                <a:gd name="connsiteX80" fmla="*/ 4055867 w 11516494"/>
                <a:gd name="connsiteY80" fmla="*/ 91479 h 5560539"/>
                <a:gd name="connsiteX81" fmla="*/ 4055867 w 11516494"/>
                <a:gd name="connsiteY81" fmla="*/ 0 h 5560539"/>
                <a:gd name="connsiteX82" fmla="*/ 4392121 w 11516494"/>
                <a:gd name="connsiteY82" fmla="*/ 0 h 5560539"/>
                <a:gd name="connsiteX83" fmla="*/ 4392121 w 11516494"/>
                <a:gd name="connsiteY83" fmla="*/ 91085 h 5560539"/>
                <a:gd name="connsiteX84" fmla="*/ 4357531 w 11516494"/>
                <a:gd name="connsiteY84" fmla="*/ 114406 h 5560539"/>
                <a:gd name="connsiteX85" fmla="*/ 4323715 w 11516494"/>
                <a:gd name="connsiteY85" fmla="*/ 196045 h 5560539"/>
                <a:gd name="connsiteX86" fmla="*/ 4439170 w 11516494"/>
                <a:gd name="connsiteY86" fmla="*/ 311500 h 5560539"/>
                <a:gd name="connsiteX87" fmla="*/ 4554624 w 11516494"/>
                <a:gd name="connsiteY87" fmla="*/ 196045 h 5560539"/>
                <a:gd name="connsiteX88" fmla="*/ 4520809 w 11516494"/>
                <a:gd name="connsiteY88" fmla="*/ 114406 h 5560539"/>
                <a:gd name="connsiteX89" fmla="*/ 4486217 w 11516494"/>
                <a:gd name="connsiteY89" fmla="*/ 91085 h 5560539"/>
                <a:gd name="connsiteX90" fmla="*/ 4486217 w 11516494"/>
                <a:gd name="connsiteY90" fmla="*/ 0 h 5560539"/>
                <a:gd name="connsiteX91" fmla="*/ 4822471 w 11516494"/>
                <a:gd name="connsiteY91" fmla="*/ 0 h 5560539"/>
                <a:gd name="connsiteX92" fmla="*/ 4822471 w 11516494"/>
                <a:gd name="connsiteY92" fmla="*/ 90690 h 5560539"/>
                <a:gd name="connsiteX93" fmla="*/ 4787880 w 11516494"/>
                <a:gd name="connsiteY93" fmla="*/ 114013 h 5560539"/>
                <a:gd name="connsiteX94" fmla="*/ 4754065 w 11516494"/>
                <a:gd name="connsiteY94" fmla="*/ 195651 h 5560539"/>
                <a:gd name="connsiteX95" fmla="*/ 4869519 w 11516494"/>
                <a:gd name="connsiteY95" fmla="*/ 311107 h 5560539"/>
                <a:gd name="connsiteX96" fmla="*/ 4984975 w 11516494"/>
                <a:gd name="connsiteY96" fmla="*/ 195651 h 5560539"/>
                <a:gd name="connsiteX97" fmla="*/ 4951158 w 11516494"/>
                <a:gd name="connsiteY97" fmla="*/ 114013 h 5560539"/>
                <a:gd name="connsiteX98" fmla="*/ 4916567 w 11516494"/>
                <a:gd name="connsiteY98" fmla="*/ 90690 h 5560539"/>
                <a:gd name="connsiteX99" fmla="*/ 4916567 w 11516494"/>
                <a:gd name="connsiteY99" fmla="*/ 0 h 5560539"/>
                <a:gd name="connsiteX100" fmla="*/ 5252822 w 11516494"/>
                <a:gd name="connsiteY100" fmla="*/ 0 h 5560539"/>
                <a:gd name="connsiteX101" fmla="*/ 5252822 w 11516494"/>
                <a:gd name="connsiteY101" fmla="*/ 90297 h 5560539"/>
                <a:gd name="connsiteX102" fmla="*/ 5218230 w 11516494"/>
                <a:gd name="connsiteY102" fmla="*/ 113618 h 5560539"/>
                <a:gd name="connsiteX103" fmla="*/ 5184415 w 11516494"/>
                <a:gd name="connsiteY103" fmla="*/ 195257 h 5560539"/>
                <a:gd name="connsiteX104" fmla="*/ 5299869 w 11516494"/>
                <a:gd name="connsiteY104" fmla="*/ 310713 h 5560539"/>
                <a:gd name="connsiteX105" fmla="*/ 5415325 w 11516494"/>
                <a:gd name="connsiteY105" fmla="*/ 195257 h 5560539"/>
                <a:gd name="connsiteX106" fmla="*/ 5381508 w 11516494"/>
                <a:gd name="connsiteY106" fmla="*/ 113618 h 5560539"/>
                <a:gd name="connsiteX107" fmla="*/ 5346917 w 11516494"/>
                <a:gd name="connsiteY107" fmla="*/ 90297 h 5560539"/>
                <a:gd name="connsiteX108" fmla="*/ 5346917 w 11516494"/>
                <a:gd name="connsiteY108" fmla="*/ 0 h 5560539"/>
                <a:gd name="connsiteX109" fmla="*/ 5683171 w 11516494"/>
                <a:gd name="connsiteY109" fmla="*/ 0 h 5560539"/>
                <a:gd name="connsiteX110" fmla="*/ 5683171 w 11516494"/>
                <a:gd name="connsiteY110" fmla="*/ 89902 h 5560539"/>
                <a:gd name="connsiteX111" fmla="*/ 5648580 w 11516494"/>
                <a:gd name="connsiteY111" fmla="*/ 113224 h 5560539"/>
                <a:gd name="connsiteX112" fmla="*/ 5614764 w 11516494"/>
                <a:gd name="connsiteY112" fmla="*/ 194864 h 5560539"/>
                <a:gd name="connsiteX113" fmla="*/ 5730219 w 11516494"/>
                <a:gd name="connsiteY113" fmla="*/ 310319 h 5560539"/>
                <a:gd name="connsiteX114" fmla="*/ 5845674 w 11516494"/>
                <a:gd name="connsiteY114" fmla="*/ 194864 h 5560539"/>
                <a:gd name="connsiteX115" fmla="*/ 5811858 w 11516494"/>
                <a:gd name="connsiteY115" fmla="*/ 113224 h 5560539"/>
                <a:gd name="connsiteX116" fmla="*/ 5777267 w 11516494"/>
                <a:gd name="connsiteY116" fmla="*/ 89902 h 5560539"/>
                <a:gd name="connsiteX117" fmla="*/ 5777267 w 11516494"/>
                <a:gd name="connsiteY117" fmla="*/ 0 h 5560539"/>
                <a:gd name="connsiteX118" fmla="*/ 6113521 w 11516494"/>
                <a:gd name="connsiteY118" fmla="*/ 0 h 5560539"/>
                <a:gd name="connsiteX119" fmla="*/ 6113521 w 11516494"/>
                <a:gd name="connsiteY119" fmla="*/ 89508 h 5560539"/>
                <a:gd name="connsiteX120" fmla="*/ 6078930 w 11516494"/>
                <a:gd name="connsiteY120" fmla="*/ 112830 h 5560539"/>
                <a:gd name="connsiteX121" fmla="*/ 6045114 w 11516494"/>
                <a:gd name="connsiteY121" fmla="*/ 194469 h 5560539"/>
                <a:gd name="connsiteX122" fmla="*/ 6160569 w 11516494"/>
                <a:gd name="connsiteY122" fmla="*/ 309924 h 5560539"/>
                <a:gd name="connsiteX123" fmla="*/ 6276024 w 11516494"/>
                <a:gd name="connsiteY123" fmla="*/ 194469 h 5560539"/>
                <a:gd name="connsiteX124" fmla="*/ 6242208 w 11516494"/>
                <a:gd name="connsiteY124" fmla="*/ 112830 h 5560539"/>
                <a:gd name="connsiteX125" fmla="*/ 6207617 w 11516494"/>
                <a:gd name="connsiteY125" fmla="*/ 89508 h 5560539"/>
                <a:gd name="connsiteX126" fmla="*/ 6207617 w 11516494"/>
                <a:gd name="connsiteY126" fmla="*/ 0 h 5560539"/>
                <a:gd name="connsiteX127" fmla="*/ 6543871 w 11516494"/>
                <a:gd name="connsiteY127" fmla="*/ 0 h 5560539"/>
                <a:gd name="connsiteX128" fmla="*/ 6543871 w 11516494"/>
                <a:gd name="connsiteY128" fmla="*/ 89114 h 5560539"/>
                <a:gd name="connsiteX129" fmla="*/ 6509280 w 11516494"/>
                <a:gd name="connsiteY129" fmla="*/ 112436 h 5560539"/>
                <a:gd name="connsiteX130" fmla="*/ 6475464 w 11516494"/>
                <a:gd name="connsiteY130" fmla="*/ 194075 h 5560539"/>
                <a:gd name="connsiteX131" fmla="*/ 6590919 w 11516494"/>
                <a:gd name="connsiteY131" fmla="*/ 309530 h 5560539"/>
                <a:gd name="connsiteX132" fmla="*/ 6706374 w 11516494"/>
                <a:gd name="connsiteY132" fmla="*/ 194075 h 5560539"/>
                <a:gd name="connsiteX133" fmla="*/ 6672558 w 11516494"/>
                <a:gd name="connsiteY133" fmla="*/ 112436 h 5560539"/>
                <a:gd name="connsiteX134" fmla="*/ 6637967 w 11516494"/>
                <a:gd name="connsiteY134" fmla="*/ 89114 h 5560539"/>
                <a:gd name="connsiteX135" fmla="*/ 6637967 w 11516494"/>
                <a:gd name="connsiteY135" fmla="*/ 0 h 5560539"/>
                <a:gd name="connsiteX136" fmla="*/ 6974221 w 11516494"/>
                <a:gd name="connsiteY136" fmla="*/ 0 h 5560539"/>
                <a:gd name="connsiteX137" fmla="*/ 6974221 w 11516494"/>
                <a:gd name="connsiteY137" fmla="*/ 88720 h 5560539"/>
                <a:gd name="connsiteX138" fmla="*/ 6939630 w 11516494"/>
                <a:gd name="connsiteY138" fmla="*/ 112042 h 5560539"/>
                <a:gd name="connsiteX139" fmla="*/ 6905814 w 11516494"/>
                <a:gd name="connsiteY139" fmla="*/ 193681 h 5560539"/>
                <a:gd name="connsiteX140" fmla="*/ 7021269 w 11516494"/>
                <a:gd name="connsiteY140" fmla="*/ 309136 h 5560539"/>
                <a:gd name="connsiteX141" fmla="*/ 7136724 w 11516494"/>
                <a:gd name="connsiteY141" fmla="*/ 193681 h 5560539"/>
                <a:gd name="connsiteX142" fmla="*/ 7102908 w 11516494"/>
                <a:gd name="connsiteY142" fmla="*/ 112042 h 5560539"/>
                <a:gd name="connsiteX143" fmla="*/ 7068317 w 11516494"/>
                <a:gd name="connsiteY143" fmla="*/ 88720 h 5560539"/>
                <a:gd name="connsiteX144" fmla="*/ 7068317 w 11516494"/>
                <a:gd name="connsiteY144" fmla="*/ 0 h 5560539"/>
                <a:gd name="connsiteX145" fmla="*/ 7404571 w 11516494"/>
                <a:gd name="connsiteY145" fmla="*/ 0 h 5560539"/>
                <a:gd name="connsiteX146" fmla="*/ 7404571 w 11516494"/>
                <a:gd name="connsiteY146" fmla="*/ 88326 h 5560539"/>
                <a:gd name="connsiteX147" fmla="*/ 7369980 w 11516494"/>
                <a:gd name="connsiteY147" fmla="*/ 111648 h 5560539"/>
                <a:gd name="connsiteX148" fmla="*/ 7336164 w 11516494"/>
                <a:gd name="connsiteY148" fmla="*/ 193287 h 5560539"/>
                <a:gd name="connsiteX149" fmla="*/ 7451619 w 11516494"/>
                <a:gd name="connsiteY149" fmla="*/ 308742 h 5560539"/>
                <a:gd name="connsiteX150" fmla="*/ 7567074 w 11516494"/>
                <a:gd name="connsiteY150" fmla="*/ 193287 h 5560539"/>
                <a:gd name="connsiteX151" fmla="*/ 7533258 w 11516494"/>
                <a:gd name="connsiteY151" fmla="*/ 111648 h 5560539"/>
                <a:gd name="connsiteX152" fmla="*/ 7498667 w 11516494"/>
                <a:gd name="connsiteY152" fmla="*/ 88326 h 5560539"/>
                <a:gd name="connsiteX153" fmla="*/ 7498667 w 11516494"/>
                <a:gd name="connsiteY153" fmla="*/ 0 h 5560539"/>
                <a:gd name="connsiteX154" fmla="*/ 7834921 w 11516494"/>
                <a:gd name="connsiteY154" fmla="*/ 0 h 5560539"/>
                <a:gd name="connsiteX155" fmla="*/ 7834921 w 11516494"/>
                <a:gd name="connsiteY155" fmla="*/ 87932 h 5560539"/>
                <a:gd name="connsiteX156" fmla="*/ 7800330 w 11516494"/>
                <a:gd name="connsiteY156" fmla="*/ 111254 h 5560539"/>
                <a:gd name="connsiteX157" fmla="*/ 7766514 w 11516494"/>
                <a:gd name="connsiteY157" fmla="*/ 192893 h 5560539"/>
                <a:gd name="connsiteX158" fmla="*/ 7881969 w 11516494"/>
                <a:gd name="connsiteY158" fmla="*/ 308348 h 5560539"/>
                <a:gd name="connsiteX159" fmla="*/ 7997424 w 11516494"/>
                <a:gd name="connsiteY159" fmla="*/ 192893 h 5560539"/>
                <a:gd name="connsiteX160" fmla="*/ 7963608 w 11516494"/>
                <a:gd name="connsiteY160" fmla="*/ 111254 h 5560539"/>
                <a:gd name="connsiteX161" fmla="*/ 7929017 w 11516494"/>
                <a:gd name="connsiteY161" fmla="*/ 87932 h 5560539"/>
                <a:gd name="connsiteX162" fmla="*/ 7929017 w 11516494"/>
                <a:gd name="connsiteY162" fmla="*/ 0 h 5560539"/>
                <a:gd name="connsiteX163" fmla="*/ 8265271 w 11516494"/>
                <a:gd name="connsiteY163" fmla="*/ 0 h 5560539"/>
                <a:gd name="connsiteX164" fmla="*/ 8265271 w 11516494"/>
                <a:gd name="connsiteY164" fmla="*/ 87538 h 5560539"/>
                <a:gd name="connsiteX165" fmla="*/ 8230680 w 11516494"/>
                <a:gd name="connsiteY165" fmla="*/ 110860 h 5560539"/>
                <a:gd name="connsiteX166" fmla="*/ 8196864 w 11516494"/>
                <a:gd name="connsiteY166" fmla="*/ 192499 h 5560539"/>
                <a:gd name="connsiteX167" fmla="*/ 8312319 w 11516494"/>
                <a:gd name="connsiteY167" fmla="*/ 307954 h 5560539"/>
                <a:gd name="connsiteX168" fmla="*/ 8427774 w 11516494"/>
                <a:gd name="connsiteY168" fmla="*/ 192499 h 5560539"/>
                <a:gd name="connsiteX169" fmla="*/ 8393958 w 11516494"/>
                <a:gd name="connsiteY169" fmla="*/ 110860 h 5560539"/>
                <a:gd name="connsiteX170" fmla="*/ 8359367 w 11516494"/>
                <a:gd name="connsiteY170" fmla="*/ 87538 h 5560539"/>
                <a:gd name="connsiteX171" fmla="*/ 8359367 w 11516494"/>
                <a:gd name="connsiteY171" fmla="*/ 0 h 5560539"/>
                <a:gd name="connsiteX172" fmla="*/ 8695621 w 11516494"/>
                <a:gd name="connsiteY172" fmla="*/ 0 h 5560539"/>
                <a:gd name="connsiteX173" fmla="*/ 8695621 w 11516494"/>
                <a:gd name="connsiteY173" fmla="*/ 87144 h 5560539"/>
                <a:gd name="connsiteX174" fmla="*/ 8661030 w 11516494"/>
                <a:gd name="connsiteY174" fmla="*/ 110465 h 5560539"/>
                <a:gd name="connsiteX175" fmla="*/ 8627214 w 11516494"/>
                <a:gd name="connsiteY175" fmla="*/ 192105 h 5560539"/>
                <a:gd name="connsiteX176" fmla="*/ 8742669 w 11516494"/>
                <a:gd name="connsiteY176" fmla="*/ 307560 h 5560539"/>
                <a:gd name="connsiteX177" fmla="*/ 8858124 w 11516494"/>
                <a:gd name="connsiteY177" fmla="*/ 192105 h 5560539"/>
                <a:gd name="connsiteX178" fmla="*/ 8824308 w 11516494"/>
                <a:gd name="connsiteY178" fmla="*/ 110465 h 5560539"/>
                <a:gd name="connsiteX179" fmla="*/ 8789717 w 11516494"/>
                <a:gd name="connsiteY179" fmla="*/ 87144 h 5560539"/>
                <a:gd name="connsiteX180" fmla="*/ 8789717 w 11516494"/>
                <a:gd name="connsiteY180" fmla="*/ 0 h 5560539"/>
                <a:gd name="connsiteX181" fmla="*/ 9125971 w 11516494"/>
                <a:gd name="connsiteY181" fmla="*/ 0 h 5560539"/>
                <a:gd name="connsiteX182" fmla="*/ 9125971 w 11516494"/>
                <a:gd name="connsiteY182" fmla="*/ 86750 h 5560539"/>
                <a:gd name="connsiteX183" fmla="*/ 9091380 w 11516494"/>
                <a:gd name="connsiteY183" fmla="*/ 110072 h 5560539"/>
                <a:gd name="connsiteX184" fmla="*/ 9057564 w 11516494"/>
                <a:gd name="connsiteY184" fmla="*/ 191710 h 5560539"/>
                <a:gd name="connsiteX185" fmla="*/ 9173019 w 11516494"/>
                <a:gd name="connsiteY185" fmla="*/ 307166 h 5560539"/>
                <a:gd name="connsiteX186" fmla="*/ 9288474 w 11516494"/>
                <a:gd name="connsiteY186" fmla="*/ 191710 h 5560539"/>
                <a:gd name="connsiteX187" fmla="*/ 9254658 w 11516494"/>
                <a:gd name="connsiteY187" fmla="*/ 110072 h 5560539"/>
                <a:gd name="connsiteX188" fmla="*/ 9220067 w 11516494"/>
                <a:gd name="connsiteY188" fmla="*/ 86750 h 5560539"/>
                <a:gd name="connsiteX189" fmla="*/ 9220067 w 11516494"/>
                <a:gd name="connsiteY189" fmla="*/ 0 h 5560539"/>
                <a:gd name="connsiteX190" fmla="*/ 9556321 w 11516494"/>
                <a:gd name="connsiteY190" fmla="*/ 0 h 5560539"/>
                <a:gd name="connsiteX191" fmla="*/ 9556321 w 11516494"/>
                <a:gd name="connsiteY191" fmla="*/ 86355 h 5560539"/>
                <a:gd name="connsiteX192" fmla="*/ 9521730 w 11516494"/>
                <a:gd name="connsiteY192" fmla="*/ 109678 h 5560539"/>
                <a:gd name="connsiteX193" fmla="*/ 9487914 w 11516494"/>
                <a:gd name="connsiteY193" fmla="*/ 191316 h 5560539"/>
                <a:gd name="connsiteX194" fmla="*/ 9603369 w 11516494"/>
                <a:gd name="connsiteY194" fmla="*/ 306771 h 5560539"/>
                <a:gd name="connsiteX195" fmla="*/ 9718824 w 11516494"/>
                <a:gd name="connsiteY195" fmla="*/ 191316 h 5560539"/>
                <a:gd name="connsiteX196" fmla="*/ 9685008 w 11516494"/>
                <a:gd name="connsiteY196" fmla="*/ 109678 h 5560539"/>
                <a:gd name="connsiteX197" fmla="*/ 9650417 w 11516494"/>
                <a:gd name="connsiteY197" fmla="*/ 86355 h 5560539"/>
                <a:gd name="connsiteX198" fmla="*/ 9650417 w 11516494"/>
                <a:gd name="connsiteY198" fmla="*/ 0 h 5560539"/>
                <a:gd name="connsiteX199" fmla="*/ 9986671 w 11516494"/>
                <a:gd name="connsiteY199" fmla="*/ 0 h 5560539"/>
                <a:gd name="connsiteX200" fmla="*/ 9986671 w 11516494"/>
                <a:gd name="connsiteY200" fmla="*/ 85961 h 5560539"/>
                <a:gd name="connsiteX201" fmla="*/ 9952080 w 11516494"/>
                <a:gd name="connsiteY201" fmla="*/ 109283 h 5560539"/>
                <a:gd name="connsiteX202" fmla="*/ 9918264 w 11516494"/>
                <a:gd name="connsiteY202" fmla="*/ 190922 h 5560539"/>
                <a:gd name="connsiteX203" fmla="*/ 10033719 w 11516494"/>
                <a:gd name="connsiteY203" fmla="*/ 306377 h 5560539"/>
                <a:gd name="connsiteX204" fmla="*/ 10149174 w 11516494"/>
                <a:gd name="connsiteY204" fmla="*/ 190922 h 5560539"/>
                <a:gd name="connsiteX205" fmla="*/ 10115358 w 11516494"/>
                <a:gd name="connsiteY205" fmla="*/ 109283 h 5560539"/>
                <a:gd name="connsiteX206" fmla="*/ 10080767 w 11516494"/>
                <a:gd name="connsiteY206" fmla="*/ 85961 h 5560539"/>
                <a:gd name="connsiteX207" fmla="*/ 10080767 w 11516494"/>
                <a:gd name="connsiteY207" fmla="*/ 0 h 5560539"/>
                <a:gd name="connsiteX208" fmla="*/ 10417021 w 11516494"/>
                <a:gd name="connsiteY208" fmla="*/ 0 h 5560539"/>
                <a:gd name="connsiteX209" fmla="*/ 10417021 w 11516494"/>
                <a:gd name="connsiteY209" fmla="*/ 85567 h 5560539"/>
                <a:gd name="connsiteX210" fmla="*/ 10382430 w 11516494"/>
                <a:gd name="connsiteY210" fmla="*/ 108889 h 5560539"/>
                <a:gd name="connsiteX211" fmla="*/ 10348614 w 11516494"/>
                <a:gd name="connsiteY211" fmla="*/ 190528 h 5560539"/>
                <a:gd name="connsiteX212" fmla="*/ 10464069 w 11516494"/>
                <a:gd name="connsiteY212" fmla="*/ 305983 h 5560539"/>
                <a:gd name="connsiteX213" fmla="*/ 10579524 w 11516494"/>
                <a:gd name="connsiteY213" fmla="*/ 190528 h 5560539"/>
                <a:gd name="connsiteX214" fmla="*/ 10545708 w 11516494"/>
                <a:gd name="connsiteY214" fmla="*/ 108889 h 5560539"/>
                <a:gd name="connsiteX215" fmla="*/ 10511117 w 11516494"/>
                <a:gd name="connsiteY215" fmla="*/ 85567 h 5560539"/>
                <a:gd name="connsiteX216" fmla="*/ 10511117 w 11516494"/>
                <a:gd name="connsiteY216" fmla="*/ 0 h 5560539"/>
                <a:gd name="connsiteX217" fmla="*/ 10847360 w 11516494"/>
                <a:gd name="connsiteY217" fmla="*/ 0 h 5560539"/>
                <a:gd name="connsiteX218" fmla="*/ 10847360 w 11516494"/>
                <a:gd name="connsiteY218" fmla="*/ 85173 h 5560539"/>
                <a:gd name="connsiteX219" fmla="*/ 10812769 w 11516494"/>
                <a:gd name="connsiteY219" fmla="*/ 108495 h 5560539"/>
                <a:gd name="connsiteX220" fmla="*/ 10778953 w 11516494"/>
                <a:gd name="connsiteY220" fmla="*/ 190134 h 5560539"/>
                <a:gd name="connsiteX221" fmla="*/ 10894408 w 11516494"/>
                <a:gd name="connsiteY221" fmla="*/ 305589 h 5560539"/>
                <a:gd name="connsiteX222" fmla="*/ 11009863 w 11516494"/>
                <a:gd name="connsiteY222" fmla="*/ 190134 h 5560539"/>
                <a:gd name="connsiteX223" fmla="*/ 10976047 w 11516494"/>
                <a:gd name="connsiteY223" fmla="*/ 108495 h 5560539"/>
                <a:gd name="connsiteX224" fmla="*/ 10941456 w 11516494"/>
                <a:gd name="connsiteY224" fmla="*/ 85173 h 5560539"/>
                <a:gd name="connsiteX225" fmla="*/ 10941456 w 11516494"/>
                <a:gd name="connsiteY225" fmla="*/ 0 h 5560539"/>
                <a:gd name="connsiteX226" fmla="*/ 11138544 w 11516494"/>
                <a:gd name="connsiteY226" fmla="*/ 0 h 5560539"/>
                <a:gd name="connsiteX227" fmla="*/ 11516494 w 11516494"/>
                <a:gd name="connsiteY227" fmla="*/ 377950 h 5560539"/>
                <a:gd name="connsiteX228" fmla="*/ 11516494 w 11516494"/>
                <a:gd name="connsiteY228" fmla="*/ 5182589 h 5560539"/>
                <a:gd name="connsiteX229" fmla="*/ 11138544 w 11516494"/>
                <a:gd name="connsiteY229" fmla="*/ 5560539 h 5560539"/>
                <a:gd name="connsiteX230" fmla="*/ 377950 w 11516494"/>
                <a:gd name="connsiteY230" fmla="*/ 5560539 h 5560539"/>
                <a:gd name="connsiteX231" fmla="*/ 0 w 11516494"/>
                <a:gd name="connsiteY231" fmla="*/ 5182589 h 5560539"/>
                <a:gd name="connsiteX232" fmla="*/ 0 w 11516494"/>
                <a:gd name="connsiteY232" fmla="*/ 377950 h 5560539"/>
                <a:gd name="connsiteX233" fmla="*/ 377950 w 11516494"/>
                <a:gd name="connsiteY233" fmla="*/ 0 h 556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</a:cxnLst>
              <a:rect l="l" t="t" r="r" b="b"/>
              <a:pathLst>
                <a:path w="11516494" h="5560539">
                  <a:moveTo>
                    <a:pt x="377950" y="0"/>
                  </a:moveTo>
                  <a:lnTo>
                    <a:pt x="518975" y="0"/>
                  </a:lnTo>
                  <a:lnTo>
                    <a:pt x="518975" y="93450"/>
                  </a:lnTo>
                  <a:lnTo>
                    <a:pt x="484384" y="116771"/>
                  </a:lnTo>
                  <a:cubicBezTo>
                    <a:pt x="463491" y="137664"/>
                    <a:pt x="450568" y="166529"/>
                    <a:pt x="450568" y="198411"/>
                  </a:cubicBezTo>
                  <a:cubicBezTo>
                    <a:pt x="450568" y="262174"/>
                    <a:pt x="502259" y="313866"/>
                    <a:pt x="566023" y="313866"/>
                  </a:cubicBezTo>
                  <a:cubicBezTo>
                    <a:pt x="629787" y="313866"/>
                    <a:pt x="681478" y="262174"/>
                    <a:pt x="681478" y="198411"/>
                  </a:cubicBezTo>
                  <a:cubicBezTo>
                    <a:pt x="681478" y="166529"/>
                    <a:pt x="668555" y="137664"/>
                    <a:pt x="647662" y="116771"/>
                  </a:cubicBezTo>
                  <a:lnTo>
                    <a:pt x="613071" y="93450"/>
                  </a:lnTo>
                  <a:lnTo>
                    <a:pt x="613071" y="0"/>
                  </a:lnTo>
                  <a:lnTo>
                    <a:pt x="949325" y="0"/>
                  </a:lnTo>
                  <a:lnTo>
                    <a:pt x="949325" y="93450"/>
                  </a:lnTo>
                  <a:lnTo>
                    <a:pt x="914734" y="116771"/>
                  </a:lnTo>
                  <a:cubicBezTo>
                    <a:pt x="893841" y="137664"/>
                    <a:pt x="880918" y="166529"/>
                    <a:pt x="880918" y="198410"/>
                  </a:cubicBezTo>
                  <a:cubicBezTo>
                    <a:pt x="880918" y="262174"/>
                    <a:pt x="932609" y="313866"/>
                    <a:pt x="996373" y="313866"/>
                  </a:cubicBezTo>
                  <a:cubicBezTo>
                    <a:pt x="1060137" y="313866"/>
                    <a:pt x="1111828" y="262174"/>
                    <a:pt x="1111828" y="198410"/>
                  </a:cubicBezTo>
                  <a:cubicBezTo>
                    <a:pt x="1111828" y="166529"/>
                    <a:pt x="1098905" y="137664"/>
                    <a:pt x="1078012" y="116771"/>
                  </a:cubicBezTo>
                  <a:lnTo>
                    <a:pt x="1043421" y="93450"/>
                  </a:lnTo>
                  <a:lnTo>
                    <a:pt x="1043421" y="0"/>
                  </a:lnTo>
                  <a:lnTo>
                    <a:pt x="1379675" y="0"/>
                  </a:lnTo>
                  <a:lnTo>
                    <a:pt x="1379675" y="93450"/>
                  </a:lnTo>
                  <a:lnTo>
                    <a:pt x="1345083" y="116771"/>
                  </a:lnTo>
                  <a:cubicBezTo>
                    <a:pt x="1324191" y="137664"/>
                    <a:pt x="1311268" y="166528"/>
                    <a:pt x="1311268" y="198410"/>
                  </a:cubicBezTo>
                  <a:cubicBezTo>
                    <a:pt x="1311268" y="262174"/>
                    <a:pt x="1362959" y="313866"/>
                    <a:pt x="1426722" y="313866"/>
                  </a:cubicBezTo>
                  <a:cubicBezTo>
                    <a:pt x="1490486" y="313866"/>
                    <a:pt x="1542178" y="262174"/>
                    <a:pt x="1542178" y="198410"/>
                  </a:cubicBezTo>
                  <a:cubicBezTo>
                    <a:pt x="1542178" y="166528"/>
                    <a:pt x="1529254" y="137664"/>
                    <a:pt x="1508362" y="116771"/>
                  </a:cubicBezTo>
                  <a:lnTo>
                    <a:pt x="1473770" y="93450"/>
                  </a:lnTo>
                  <a:lnTo>
                    <a:pt x="1473770" y="0"/>
                  </a:lnTo>
                  <a:lnTo>
                    <a:pt x="1810025" y="0"/>
                  </a:lnTo>
                  <a:lnTo>
                    <a:pt x="1810025" y="93450"/>
                  </a:lnTo>
                  <a:lnTo>
                    <a:pt x="1775433" y="116771"/>
                  </a:lnTo>
                  <a:cubicBezTo>
                    <a:pt x="1754541" y="137664"/>
                    <a:pt x="1741619" y="166528"/>
                    <a:pt x="1741619" y="198410"/>
                  </a:cubicBezTo>
                  <a:cubicBezTo>
                    <a:pt x="1741619" y="262174"/>
                    <a:pt x="1793309" y="313865"/>
                    <a:pt x="1857072" y="313865"/>
                  </a:cubicBezTo>
                  <a:cubicBezTo>
                    <a:pt x="1920837" y="313865"/>
                    <a:pt x="1972528" y="262174"/>
                    <a:pt x="1972528" y="198410"/>
                  </a:cubicBezTo>
                  <a:cubicBezTo>
                    <a:pt x="1972528" y="166528"/>
                    <a:pt x="1959605" y="137664"/>
                    <a:pt x="1938712" y="116771"/>
                  </a:cubicBezTo>
                  <a:lnTo>
                    <a:pt x="1904122" y="93450"/>
                  </a:lnTo>
                  <a:lnTo>
                    <a:pt x="1904122" y="0"/>
                  </a:lnTo>
                  <a:lnTo>
                    <a:pt x="2240376" y="0"/>
                  </a:lnTo>
                  <a:lnTo>
                    <a:pt x="2240376" y="93055"/>
                  </a:lnTo>
                  <a:lnTo>
                    <a:pt x="2205785" y="116377"/>
                  </a:lnTo>
                  <a:cubicBezTo>
                    <a:pt x="2184892" y="137270"/>
                    <a:pt x="2171969" y="166134"/>
                    <a:pt x="2171969" y="198016"/>
                  </a:cubicBezTo>
                  <a:cubicBezTo>
                    <a:pt x="2171969" y="261780"/>
                    <a:pt x="2223659" y="313471"/>
                    <a:pt x="2287424" y="313471"/>
                  </a:cubicBezTo>
                  <a:cubicBezTo>
                    <a:pt x="2351187" y="313471"/>
                    <a:pt x="2402878" y="261780"/>
                    <a:pt x="2402878" y="198016"/>
                  </a:cubicBezTo>
                  <a:cubicBezTo>
                    <a:pt x="2402878" y="166134"/>
                    <a:pt x="2389955" y="137270"/>
                    <a:pt x="2369063" y="116377"/>
                  </a:cubicBezTo>
                  <a:lnTo>
                    <a:pt x="2334471" y="93055"/>
                  </a:lnTo>
                  <a:lnTo>
                    <a:pt x="2334471" y="0"/>
                  </a:lnTo>
                  <a:lnTo>
                    <a:pt x="2670725" y="0"/>
                  </a:lnTo>
                  <a:lnTo>
                    <a:pt x="2670725" y="92661"/>
                  </a:lnTo>
                  <a:lnTo>
                    <a:pt x="2636133" y="115983"/>
                  </a:lnTo>
                  <a:cubicBezTo>
                    <a:pt x="2615241" y="136876"/>
                    <a:pt x="2602317" y="165740"/>
                    <a:pt x="2602317" y="197622"/>
                  </a:cubicBezTo>
                  <a:cubicBezTo>
                    <a:pt x="2602317" y="261386"/>
                    <a:pt x="2654008" y="313077"/>
                    <a:pt x="2717772" y="313077"/>
                  </a:cubicBezTo>
                  <a:cubicBezTo>
                    <a:pt x="2781536" y="313077"/>
                    <a:pt x="2833227" y="261386"/>
                    <a:pt x="2833227" y="197622"/>
                  </a:cubicBezTo>
                  <a:cubicBezTo>
                    <a:pt x="2833227" y="165740"/>
                    <a:pt x="2820304" y="136876"/>
                    <a:pt x="2799411" y="115983"/>
                  </a:cubicBezTo>
                  <a:lnTo>
                    <a:pt x="2764820" y="92661"/>
                  </a:lnTo>
                  <a:lnTo>
                    <a:pt x="2764820" y="0"/>
                  </a:lnTo>
                  <a:lnTo>
                    <a:pt x="3101074" y="0"/>
                  </a:lnTo>
                  <a:lnTo>
                    <a:pt x="3101074" y="92267"/>
                  </a:lnTo>
                  <a:lnTo>
                    <a:pt x="3066483" y="115589"/>
                  </a:lnTo>
                  <a:cubicBezTo>
                    <a:pt x="3045591" y="136481"/>
                    <a:pt x="3032667" y="165346"/>
                    <a:pt x="3032667" y="197228"/>
                  </a:cubicBezTo>
                  <a:cubicBezTo>
                    <a:pt x="3032667" y="260991"/>
                    <a:pt x="3084358" y="312683"/>
                    <a:pt x="3148123" y="312683"/>
                  </a:cubicBezTo>
                  <a:cubicBezTo>
                    <a:pt x="3211886" y="312683"/>
                    <a:pt x="3263577" y="260991"/>
                    <a:pt x="3263577" y="197228"/>
                  </a:cubicBezTo>
                  <a:cubicBezTo>
                    <a:pt x="3263577" y="165346"/>
                    <a:pt x="3250654" y="136481"/>
                    <a:pt x="3229761" y="115589"/>
                  </a:cubicBezTo>
                  <a:lnTo>
                    <a:pt x="3195170" y="92267"/>
                  </a:lnTo>
                  <a:lnTo>
                    <a:pt x="3195170" y="0"/>
                  </a:lnTo>
                  <a:lnTo>
                    <a:pt x="3531424" y="0"/>
                  </a:lnTo>
                  <a:lnTo>
                    <a:pt x="3531424" y="91872"/>
                  </a:lnTo>
                  <a:lnTo>
                    <a:pt x="3496834" y="115195"/>
                  </a:lnTo>
                  <a:cubicBezTo>
                    <a:pt x="3475940" y="136088"/>
                    <a:pt x="3463017" y="164952"/>
                    <a:pt x="3463017" y="196834"/>
                  </a:cubicBezTo>
                  <a:cubicBezTo>
                    <a:pt x="3463017" y="260598"/>
                    <a:pt x="3514708" y="312289"/>
                    <a:pt x="3578472" y="312289"/>
                  </a:cubicBezTo>
                  <a:cubicBezTo>
                    <a:pt x="3642236" y="312289"/>
                    <a:pt x="3693927" y="260598"/>
                    <a:pt x="3693927" y="196834"/>
                  </a:cubicBezTo>
                  <a:cubicBezTo>
                    <a:pt x="3693927" y="164952"/>
                    <a:pt x="3681004" y="136088"/>
                    <a:pt x="3660111" y="115195"/>
                  </a:cubicBezTo>
                  <a:lnTo>
                    <a:pt x="3625520" y="91872"/>
                  </a:lnTo>
                  <a:lnTo>
                    <a:pt x="3625520" y="0"/>
                  </a:lnTo>
                  <a:lnTo>
                    <a:pt x="3961771" y="0"/>
                  </a:lnTo>
                  <a:lnTo>
                    <a:pt x="3961771" y="91479"/>
                  </a:lnTo>
                  <a:lnTo>
                    <a:pt x="3927180" y="114801"/>
                  </a:lnTo>
                  <a:cubicBezTo>
                    <a:pt x="3906287" y="135694"/>
                    <a:pt x="3893364" y="164557"/>
                    <a:pt x="3893364" y="196440"/>
                  </a:cubicBezTo>
                  <a:cubicBezTo>
                    <a:pt x="3893364" y="260203"/>
                    <a:pt x="3945056" y="311895"/>
                    <a:pt x="4008819" y="311895"/>
                  </a:cubicBezTo>
                  <a:cubicBezTo>
                    <a:pt x="4072583" y="311895"/>
                    <a:pt x="4124275" y="260203"/>
                    <a:pt x="4124275" y="196440"/>
                  </a:cubicBezTo>
                  <a:cubicBezTo>
                    <a:pt x="4124275" y="164557"/>
                    <a:pt x="4111352" y="135694"/>
                    <a:pt x="4090458" y="114801"/>
                  </a:cubicBezTo>
                  <a:lnTo>
                    <a:pt x="4055867" y="91479"/>
                  </a:lnTo>
                  <a:lnTo>
                    <a:pt x="4055867" y="0"/>
                  </a:lnTo>
                  <a:lnTo>
                    <a:pt x="4392121" y="0"/>
                  </a:lnTo>
                  <a:lnTo>
                    <a:pt x="4392121" y="91085"/>
                  </a:lnTo>
                  <a:lnTo>
                    <a:pt x="4357531" y="114406"/>
                  </a:lnTo>
                  <a:cubicBezTo>
                    <a:pt x="4336638" y="135300"/>
                    <a:pt x="4323715" y="164164"/>
                    <a:pt x="4323715" y="196045"/>
                  </a:cubicBezTo>
                  <a:cubicBezTo>
                    <a:pt x="4323715" y="259810"/>
                    <a:pt x="4375405" y="311500"/>
                    <a:pt x="4439170" y="311500"/>
                  </a:cubicBezTo>
                  <a:cubicBezTo>
                    <a:pt x="4502933" y="311500"/>
                    <a:pt x="4554624" y="259810"/>
                    <a:pt x="4554624" y="196045"/>
                  </a:cubicBezTo>
                  <a:cubicBezTo>
                    <a:pt x="4554624" y="164164"/>
                    <a:pt x="4541702" y="135300"/>
                    <a:pt x="4520809" y="114406"/>
                  </a:cubicBezTo>
                  <a:lnTo>
                    <a:pt x="4486217" y="91085"/>
                  </a:lnTo>
                  <a:lnTo>
                    <a:pt x="4486217" y="0"/>
                  </a:lnTo>
                  <a:lnTo>
                    <a:pt x="4822471" y="0"/>
                  </a:lnTo>
                  <a:lnTo>
                    <a:pt x="4822471" y="90690"/>
                  </a:lnTo>
                  <a:lnTo>
                    <a:pt x="4787880" y="114013"/>
                  </a:lnTo>
                  <a:cubicBezTo>
                    <a:pt x="4766987" y="134906"/>
                    <a:pt x="4754065" y="163769"/>
                    <a:pt x="4754065" y="195651"/>
                  </a:cubicBezTo>
                  <a:cubicBezTo>
                    <a:pt x="4754065" y="259416"/>
                    <a:pt x="4805755" y="311107"/>
                    <a:pt x="4869519" y="311107"/>
                  </a:cubicBezTo>
                  <a:cubicBezTo>
                    <a:pt x="4933284" y="311107"/>
                    <a:pt x="4984975" y="259416"/>
                    <a:pt x="4984975" y="195651"/>
                  </a:cubicBezTo>
                  <a:cubicBezTo>
                    <a:pt x="4984975" y="163769"/>
                    <a:pt x="4972051" y="134906"/>
                    <a:pt x="4951158" y="114013"/>
                  </a:cubicBezTo>
                  <a:lnTo>
                    <a:pt x="4916567" y="90690"/>
                  </a:lnTo>
                  <a:lnTo>
                    <a:pt x="4916567" y="0"/>
                  </a:lnTo>
                  <a:lnTo>
                    <a:pt x="5252822" y="0"/>
                  </a:lnTo>
                  <a:lnTo>
                    <a:pt x="5252822" y="90297"/>
                  </a:lnTo>
                  <a:lnTo>
                    <a:pt x="5218230" y="113618"/>
                  </a:lnTo>
                  <a:cubicBezTo>
                    <a:pt x="5197337" y="134512"/>
                    <a:pt x="5184415" y="163375"/>
                    <a:pt x="5184415" y="195257"/>
                  </a:cubicBezTo>
                  <a:cubicBezTo>
                    <a:pt x="5184415" y="259022"/>
                    <a:pt x="5236106" y="310713"/>
                    <a:pt x="5299869" y="310713"/>
                  </a:cubicBezTo>
                  <a:cubicBezTo>
                    <a:pt x="5363634" y="310713"/>
                    <a:pt x="5415325" y="259022"/>
                    <a:pt x="5415325" y="195257"/>
                  </a:cubicBezTo>
                  <a:cubicBezTo>
                    <a:pt x="5415325" y="163375"/>
                    <a:pt x="5402401" y="134512"/>
                    <a:pt x="5381508" y="113618"/>
                  </a:cubicBezTo>
                  <a:lnTo>
                    <a:pt x="5346917" y="90297"/>
                  </a:lnTo>
                  <a:lnTo>
                    <a:pt x="5346917" y="0"/>
                  </a:lnTo>
                  <a:lnTo>
                    <a:pt x="5683171" y="0"/>
                  </a:lnTo>
                  <a:lnTo>
                    <a:pt x="5683171" y="89902"/>
                  </a:lnTo>
                  <a:lnTo>
                    <a:pt x="5648580" y="113224"/>
                  </a:lnTo>
                  <a:cubicBezTo>
                    <a:pt x="5627687" y="134117"/>
                    <a:pt x="5614764" y="162981"/>
                    <a:pt x="5614764" y="194864"/>
                  </a:cubicBezTo>
                  <a:cubicBezTo>
                    <a:pt x="5614764" y="258627"/>
                    <a:pt x="5666456" y="310319"/>
                    <a:pt x="5730219" y="310319"/>
                  </a:cubicBezTo>
                  <a:cubicBezTo>
                    <a:pt x="5793983" y="310319"/>
                    <a:pt x="5845674" y="258627"/>
                    <a:pt x="5845674" y="194864"/>
                  </a:cubicBezTo>
                  <a:cubicBezTo>
                    <a:pt x="5845674" y="162981"/>
                    <a:pt x="5832751" y="134117"/>
                    <a:pt x="5811858" y="113224"/>
                  </a:cubicBezTo>
                  <a:lnTo>
                    <a:pt x="5777267" y="89902"/>
                  </a:lnTo>
                  <a:lnTo>
                    <a:pt x="5777267" y="0"/>
                  </a:lnTo>
                  <a:lnTo>
                    <a:pt x="6113521" y="0"/>
                  </a:lnTo>
                  <a:lnTo>
                    <a:pt x="6113521" y="89508"/>
                  </a:lnTo>
                  <a:lnTo>
                    <a:pt x="6078930" y="112830"/>
                  </a:lnTo>
                  <a:cubicBezTo>
                    <a:pt x="6058037" y="133723"/>
                    <a:pt x="6045114" y="162587"/>
                    <a:pt x="6045114" y="194469"/>
                  </a:cubicBezTo>
                  <a:cubicBezTo>
                    <a:pt x="6045114" y="258233"/>
                    <a:pt x="6096805" y="309924"/>
                    <a:pt x="6160569" y="309924"/>
                  </a:cubicBezTo>
                  <a:cubicBezTo>
                    <a:pt x="6224333" y="309924"/>
                    <a:pt x="6276024" y="258233"/>
                    <a:pt x="6276024" y="194469"/>
                  </a:cubicBezTo>
                  <a:cubicBezTo>
                    <a:pt x="6276024" y="162587"/>
                    <a:pt x="6263101" y="133723"/>
                    <a:pt x="6242208" y="112830"/>
                  </a:cubicBezTo>
                  <a:lnTo>
                    <a:pt x="6207617" y="89508"/>
                  </a:lnTo>
                  <a:lnTo>
                    <a:pt x="6207617" y="0"/>
                  </a:lnTo>
                  <a:lnTo>
                    <a:pt x="6543871" y="0"/>
                  </a:lnTo>
                  <a:lnTo>
                    <a:pt x="6543871" y="89114"/>
                  </a:lnTo>
                  <a:lnTo>
                    <a:pt x="6509280" y="112436"/>
                  </a:lnTo>
                  <a:cubicBezTo>
                    <a:pt x="6488387" y="133329"/>
                    <a:pt x="6475464" y="162193"/>
                    <a:pt x="6475464" y="194075"/>
                  </a:cubicBezTo>
                  <a:cubicBezTo>
                    <a:pt x="6475464" y="257839"/>
                    <a:pt x="6527155" y="309530"/>
                    <a:pt x="6590919" y="309530"/>
                  </a:cubicBezTo>
                  <a:cubicBezTo>
                    <a:pt x="6654683" y="309530"/>
                    <a:pt x="6706374" y="257839"/>
                    <a:pt x="6706374" y="194075"/>
                  </a:cubicBezTo>
                  <a:cubicBezTo>
                    <a:pt x="6706374" y="162193"/>
                    <a:pt x="6693451" y="133329"/>
                    <a:pt x="6672558" y="112436"/>
                  </a:cubicBezTo>
                  <a:lnTo>
                    <a:pt x="6637967" y="89114"/>
                  </a:lnTo>
                  <a:lnTo>
                    <a:pt x="6637967" y="0"/>
                  </a:lnTo>
                  <a:lnTo>
                    <a:pt x="6974221" y="0"/>
                  </a:lnTo>
                  <a:lnTo>
                    <a:pt x="6974221" y="88720"/>
                  </a:lnTo>
                  <a:lnTo>
                    <a:pt x="6939630" y="112042"/>
                  </a:lnTo>
                  <a:cubicBezTo>
                    <a:pt x="6918737" y="132935"/>
                    <a:pt x="6905814" y="161799"/>
                    <a:pt x="6905814" y="193681"/>
                  </a:cubicBezTo>
                  <a:cubicBezTo>
                    <a:pt x="6905814" y="257445"/>
                    <a:pt x="6957505" y="309136"/>
                    <a:pt x="7021269" y="309136"/>
                  </a:cubicBezTo>
                  <a:cubicBezTo>
                    <a:pt x="7085033" y="309136"/>
                    <a:pt x="7136724" y="257445"/>
                    <a:pt x="7136724" y="193681"/>
                  </a:cubicBezTo>
                  <a:cubicBezTo>
                    <a:pt x="7136724" y="161799"/>
                    <a:pt x="7123801" y="132935"/>
                    <a:pt x="7102908" y="112042"/>
                  </a:cubicBezTo>
                  <a:lnTo>
                    <a:pt x="7068317" y="88720"/>
                  </a:lnTo>
                  <a:lnTo>
                    <a:pt x="7068317" y="0"/>
                  </a:lnTo>
                  <a:lnTo>
                    <a:pt x="7404571" y="0"/>
                  </a:lnTo>
                  <a:lnTo>
                    <a:pt x="7404571" y="88326"/>
                  </a:lnTo>
                  <a:lnTo>
                    <a:pt x="7369980" y="111648"/>
                  </a:lnTo>
                  <a:cubicBezTo>
                    <a:pt x="7349087" y="132541"/>
                    <a:pt x="7336164" y="161405"/>
                    <a:pt x="7336164" y="193287"/>
                  </a:cubicBezTo>
                  <a:cubicBezTo>
                    <a:pt x="7336164" y="257051"/>
                    <a:pt x="7387855" y="308742"/>
                    <a:pt x="7451619" y="308742"/>
                  </a:cubicBezTo>
                  <a:cubicBezTo>
                    <a:pt x="7515383" y="308742"/>
                    <a:pt x="7567074" y="257051"/>
                    <a:pt x="7567074" y="193287"/>
                  </a:cubicBezTo>
                  <a:cubicBezTo>
                    <a:pt x="7567074" y="161405"/>
                    <a:pt x="7554151" y="132541"/>
                    <a:pt x="7533258" y="111648"/>
                  </a:cubicBezTo>
                  <a:lnTo>
                    <a:pt x="7498667" y="88326"/>
                  </a:lnTo>
                  <a:lnTo>
                    <a:pt x="7498667" y="0"/>
                  </a:lnTo>
                  <a:lnTo>
                    <a:pt x="7834921" y="0"/>
                  </a:lnTo>
                  <a:lnTo>
                    <a:pt x="7834921" y="87932"/>
                  </a:lnTo>
                  <a:lnTo>
                    <a:pt x="7800330" y="111254"/>
                  </a:lnTo>
                  <a:cubicBezTo>
                    <a:pt x="7779437" y="132147"/>
                    <a:pt x="7766514" y="161011"/>
                    <a:pt x="7766514" y="192893"/>
                  </a:cubicBezTo>
                  <a:cubicBezTo>
                    <a:pt x="7766514" y="256657"/>
                    <a:pt x="7818205" y="308348"/>
                    <a:pt x="7881969" y="308348"/>
                  </a:cubicBezTo>
                  <a:cubicBezTo>
                    <a:pt x="7945733" y="308348"/>
                    <a:pt x="7997424" y="256657"/>
                    <a:pt x="7997424" y="192893"/>
                  </a:cubicBezTo>
                  <a:cubicBezTo>
                    <a:pt x="7997424" y="161011"/>
                    <a:pt x="7984501" y="132147"/>
                    <a:pt x="7963608" y="111254"/>
                  </a:cubicBezTo>
                  <a:lnTo>
                    <a:pt x="7929017" y="87932"/>
                  </a:lnTo>
                  <a:lnTo>
                    <a:pt x="7929017" y="0"/>
                  </a:lnTo>
                  <a:lnTo>
                    <a:pt x="8265271" y="0"/>
                  </a:lnTo>
                  <a:lnTo>
                    <a:pt x="8265271" y="87538"/>
                  </a:lnTo>
                  <a:lnTo>
                    <a:pt x="8230680" y="110860"/>
                  </a:lnTo>
                  <a:cubicBezTo>
                    <a:pt x="8209787" y="131753"/>
                    <a:pt x="8196864" y="160617"/>
                    <a:pt x="8196864" y="192499"/>
                  </a:cubicBezTo>
                  <a:cubicBezTo>
                    <a:pt x="8196864" y="256263"/>
                    <a:pt x="8248555" y="307954"/>
                    <a:pt x="8312319" y="307954"/>
                  </a:cubicBezTo>
                  <a:cubicBezTo>
                    <a:pt x="8376083" y="307954"/>
                    <a:pt x="8427774" y="256263"/>
                    <a:pt x="8427774" y="192499"/>
                  </a:cubicBezTo>
                  <a:cubicBezTo>
                    <a:pt x="8427774" y="160617"/>
                    <a:pt x="8414851" y="131753"/>
                    <a:pt x="8393958" y="110860"/>
                  </a:cubicBezTo>
                  <a:lnTo>
                    <a:pt x="8359367" y="87538"/>
                  </a:lnTo>
                  <a:lnTo>
                    <a:pt x="8359367" y="0"/>
                  </a:lnTo>
                  <a:lnTo>
                    <a:pt x="8695621" y="0"/>
                  </a:lnTo>
                  <a:lnTo>
                    <a:pt x="8695621" y="87144"/>
                  </a:lnTo>
                  <a:lnTo>
                    <a:pt x="8661030" y="110465"/>
                  </a:lnTo>
                  <a:cubicBezTo>
                    <a:pt x="8640137" y="131359"/>
                    <a:pt x="8627214" y="160223"/>
                    <a:pt x="8627214" y="192105"/>
                  </a:cubicBezTo>
                  <a:cubicBezTo>
                    <a:pt x="8627214" y="255868"/>
                    <a:pt x="8678905" y="307560"/>
                    <a:pt x="8742669" y="307560"/>
                  </a:cubicBezTo>
                  <a:cubicBezTo>
                    <a:pt x="8806433" y="307560"/>
                    <a:pt x="8858124" y="255868"/>
                    <a:pt x="8858124" y="192105"/>
                  </a:cubicBezTo>
                  <a:cubicBezTo>
                    <a:pt x="8858124" y="160223"/>
                    <a:pt x="8845201" y="131359"/>
                    <a:pt x="8824308" y="110465"/>
                  </a:cubicBezTo>
                  <a:lnTo>
                    <a:pt x="8789717" y="87144"/>
                  </a:lnTo>
                  <a:lnTo>
                    <a:pt x="8789717" y="0"/>
                  </a:lnTo>
                  <a:lnTo>
                    <a:pt x="9125971" y="0"/>
                  </a:lnTo>
                  <a:lnTo>
                    <a:pt x="9125971" y="86750"/>
                  </a:lnTo>
                  <a:lnTo>
                    <a:pt x="9091380" y="110072"/>
                  </a:lnTo>
                  <a:cubicBezTo>
                    <a:pt x="9070487" y="130965"/>
                    <a:pt x="9057564" y="159829"/>
                    <a:pt x="9057564" y="191710"/>
                  </a:cubicBezTo>
                  <a:cubicBezTo>
                    <a:pt x="9057564" y="255475"/>
                    <a:pt x="9109255" y="307166"/>
                    <a:pt x="9173019" y="307166"/>
                  </a:cubicBezTo>
                  <a:cubicBezTo>
                    <a:pt x="9236783" y="307166"/>
                    <a:pt x="9288474" y="255475"/>
                    <a:pt x="9288474" y="191710"/>
                  </a:cubicBezTo>
                  <a:cubicBezTo>
                    <a:pt x="9288474" y="159829"/>
                    <a:pt x="9275551" y="130965"/>
                    <a:pt x="9254658" y="110072"/>
                  </a:cubicBezTo>
                  <a:lnTo>
                    <a:pt x="9220067" y="86750"/>
                  </a:lnTo>
                  <a:lnTo>
                    <a:pt x="9220067" y="0"/>
                  </a:lnTo>
                  <a:lnTo>
                    <a:pt x="9556321" y="0"/>
                  </a:lnTo>
                  <a:lnTo>
                    <a:pt x="9556321" y="86355"/>
                  </a:lnTo>
                  <a:lnTo>
                    <a:pt x="9521730" y="109678"/>
                  </a:lnTo>
                  <a:cubicBezTo>
                    <a:pt x="9500837" y="130570"/>
                    <a:pt x="9487914" y="159435"/>
                    <a:pt x="9487914" y="191316"/>
                  </a:cubicBezTo>
                  <a:cubicBezTo>
                    <a:pt x="9487914" y="255080"/>
                    <a:pt x="9539605" y="306771"/>
                    <a:pt x="9603369" y="306771"/>
                  </a:cubicBezTo>
                  <a:cubicBezTo>
                    <a:pt x="9667133" y="306771"/>
                    <a:pt x="9718824" y="255080"/>
                    <a:pt x="9718824" y="191316"/>
                  </a:cubicBezTo>
                  <a:cubicBezTo>
                    <a:pt x="9718824" y="159435"/>
                    <a:pt x="9705901" y="130570"/>
                    <a:pt x="9685008" y="109678"/>
                  </a:cubicBezTo>
                  <a:lnTo>
                    <a:pt x="9650417" y="86355"/>
                  </a:lnTo>
                  <a:lnTo>
                    <a:pt x="9650417" y="0"/>
                  </a:lnTo>
                  <a:lnTo>
                    <a:pt x="9986671" y="0"/>
                  </a:lnTo>
                  <a:lnTo>
                    <a:pt x="9986671" y="85961"/>
                  </a:lnTo>
                  <a:lnTo>
                    <a:pt x="9952080" y="109283"/>
                  </a:lnTo>
                  <a:cubicBezTo>
                    <a:pt x="9931187" y="130176"/>
                    <a:pt x="9918264" y="159040"/>
                    <a:pt x="9918264" y="190922"/>
                  </a:cubicBezTo>
                  <a:cubicBezTo>
                    <a:pt x="9918264" y="254686"/>
                    <a:pt x="9969955" y="306377"/>
                    <a:pt x="10033719" y="306377"/>
                  </a:cubicBezTo>
                  <a:cubicBezTo>
                    <a:pt x="10097483" y="306377"/>
                    <a:pt x="10149174" y="254686"/>
                    <a:pt x="10149174" y="190922"/>
                  </a:cubicBezTo>
                  <a:cubicBezTo>
                    <a:pt x="10149174" y="159040"/>
                    <a:pt x="10136251" y="130176"/>
                    <a:pt x="10115358" y="109283"/>
                  </a:cubicBezTo>
                  <a:lnTo>
                    <a:pt x="10080767" y="85961"/>
                  </a:lnTo>
                  <a:lnTo>
                    <a:pt x="10080767" y="0"/>
                  </a:lnTo>
                  <a:lnTo>
                    <a:pt x="10417021" y="0"/>
                  </a:lnTo>
                  <a:lnTo>
                    <a:pt x="10417021" y="85567"/>
                  </a:lnTo>
                  <a:lnTo>
                    <a:pt x="10382430" y="108889"/>
                  </a:lnTo>
                  <a:cubicBezTo>
                    <a:pt x="10361537" y="129782"/>
                    <a:pt x="10348614" y="158646"/>
                    <a:pt x="10348614" y="190528"/>
                  </a:cubicBezTo>
                  <a:cubicBezTo>
                    <a:pt x="10348614" y="254292"/>
                    <a:pt x="10400305" y="305983"/>
                    <a:pt x="10464069" y="305983"/>
                  </a:cubicBezTo>
                  <a:cubicBezTo>
                    <a:pt x="10527833" y="305983"/>
                    <a:pt x="10579524" y="254292"/>
                    <a:pt x="10579524" y="190528"/>
                  </a:cubicBezTo>
                  <a:cubicBezTo>
                    <a:pt x="10579524" y="158646"/>
                    <a:pt x="10566601" y="129782"/>
                    <a:pt x="10545708" y="108889"/>
                  </a:cubicBezTo>
                  <a:lnTo>
                    <a:pt x="10511117" y="85567"/>
                  </a:lnTo>
                  <a:lnTo>
                    <a:pt x="10511117" y="0"/>
                  </a:lnTo>
                  <a:lnTo>
                    <a:pt x="10847360" y="0"/>
                  </a:lnTo>
                  <a:lnTo>
                    <a:pt x="10847360" y="85173"/>
                  </a:lnTo>
                  <a:lnTo>
                    <a:pt x="10812769" y="108495"/>
                  </a:lnTo>
                  <a:cubicBezTo>
                    <a:pt x="10791876" y="129388"/>
                    <a:pt x="10778953" y="158252"/>
                    <a:pt x="10778953" y="190134"/>
                  </a:cubicBezTo>
                  <a:cubicBezTo>
                    <a:pt x="10778953" y="253898"/>
                    <a:pt x="10830644" y="305589"/>
                    <a:pt x="10894408" y="305589"/>
                  </a:cubicBezTo>
                  <a:cubicBezTo>
                    <a:pt x="10958172" y="305589"/>
                    <a:pt x="11009863" y="253898"/>
                    <a:pt x="11009863" y="190134"/>
                  </a:cubicBezTo>
                  <a:cubicBezTo>
                    <a:pt x="11009863" y="158252"/>
                    <a:pt x="10996940" y="129388"/>
                    <a:pt x="10976047" y="108495"/>
                  </a:cubicBezTo>
                  <a:lnTo>
                    <a:pt x="10941456" y="85173"/>
                  </a:lnTo>
                  <a:lnTo>
                    <a:pt x="10941456" y="0"/>
                  </a:lnTo>
                  <a:lnTo>
                    <a:pt x="11138544" y="0"/>
                  </a:lnTo>
                  <a:cubicBezTo>
                    <a:pt x="11347280" y="0"/>
                    <a:pt x="11516494" y="169215"/>
                    <a:pt x="11516494" y="377950"/>
                  </a:cubicBezTo>
                  <a:lnTo>
                    <a:pt x="11516494" y="5182589"/>
                  </a:lnTo>
                  <a:cubicBezTo>
                    <a:pt x="11516494" y="5391325"/>
                    <a:pt x="11347280" y="5560539"/>
                    <a:pt x="11138544" y="5560539"/>
                  </a:cubicBezTo>
                  <a:lnTo>
                    <a:pt x="377950" y="5560539"/>
                  </a:lnTo>
                  <a:cubicBezTo>
                    <a:pt x="169214" y="5560539"/>
                    <a:pt x="0" y="5391325"/>
                    <a:pt x="0" y="5182589"/>
                  </a:cubicBezTo>
                  <a:lnTo>
                    <a:pt x="0" y="377950"/>
                  </a:lnTo>
                  <a:cubicBezTo>
                    <a:pt x="0" y="169215"/>
                    <a:pt x="169214" y="0"/>
                    <a:pt x="3779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F3F35B8-410C-2F6F-243C-30DBE0781817}"/>
                </a:ext>
              </a:extLst>
            </p:cNvPr>
            <p:cNvCxnSpPr/>
            <p:nvPr/>
          </p:nvCxnSpPr>
          <p:spPr>
            <a:xfrm>
              <a:off x="374268" y="174106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28DF638-2E45-1174-3E9A-008C954AF07E}"/>
                </a:ext>
              </a:extLst>
            </p:cNvPr>
            <p:cNvCxnSpPr/>
            <p:nvPr/>
          </p:nvCxnSpPr>
          <p:spPr>
            <a:xfrm>
              <a:off x="374268" y="224151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C86F9C8-FB21-E1B0-6968-F438BB72B684}"/>
                </a:ext>
              </a:extLst>
            </p:cNvPr>
            <p:cNvCxnSpPr/>
            <p:nvPr/>
          </p:nvCxnSpPr>
          <p:spPr>
            <a:xfrm>
              <a:off x="374268" y="274196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FFC9775-9F69-8A0F-2880-AA7FE5B31F25}"/>
                </a:ext>
              </a:extLst>
            </p:cNvPr>
            <p:cNvCxnSpPr/>
            <p:nvPr/>
          </p:nvCxnSpPr>
          <p:spPr>
            <a:xfrm>
              <a:off x="374268" y="324241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8C71289-82CA-1EE3-14F7-CEEBA30458BB}"/>
                </a:ext>
              </a:extLst>
            </p:cNvPr>
            <p:cNvCxnSpPr/>
            <p:nvPr/>
          </p:nvCxnSpPr>
          <p:spPr>
            <a:xfrm>
              <a:off x="374268" y="374286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CA2BF993-FC84-91C6-A0D4-22E58D072BB2}"/>
                </a:ext>
              </a:extLst>
            </p:cNvPr>
            <p:cNvCxnSpPr/>
            <p:nvPr/>
          </p:nvCxnSpPr>
          <p:spPr>
            <a:xfrm>
              <a:off x="374268" y="424331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EC7C061-741B-DDE2-863C-50BD729EE391}"/>
                </a:ext>
              </a:extLst>
            </p:cNvPr>
            <p:cNvCxnSpPr/>
            <p:nvPr/>
          </p:nvCxnSpPr>
          <p:spPr>
            <a:xfrm>
              <a:off x="374268" y="474376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85AE5AC-06CF-F5FD-77B1-3D3B61836822}"/>
                </a:ext>
              </a:extLst>
            </p:cNvPr>
            <p:cNvCxnSpPr/>
            <p:nvPr/>
          </p:nvCxnSpPr>
          <p:spPr>
            <a:xfrm>
              <a:off x="374268" y="524421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7148035-3E52-97CA-5E4F-C9FD922C3066}"/>
                </a:ext>
              </a:extLst>
            </p:cNvPr>
            <p:cNvCxnSpPr/>
            <p:nvPr/>
          </p:nvCxnSpPr>
          <p:spPr>
            <a:xfrm>
              <a:off x="374268" y="574466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774C7F7E-7BD4-5B7F-437C-EC5C01C58BFE}"/>
                </a:ext>
              </a:extLst>
            </p:cNvPr>
            <p:cNvCxnSpPr/>
            <p:nvPr/>
          </p:nvCxnSpPr>
          <p:spPr>
            <a:xfrm>
              <a:off x="374268" y="6245117"/>
              <a:ext cx="11516492" cy="5080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58A4294-E1AD-2A0B-21B3-374F3DD89454}"/>
                </a:ext>
              </a:extLst>
            </p:cNvPr>
            <p:cNvCxnSpPr/>
            <p:nvPr/>
          </p:nvCxnSpPr>
          <p:spPr>
            <a:xfrm rot="5400000">
              <a:off x="-1277308" y="3991067"/>
              <a:ext cx="4500000" cy="0"/>
            </a:xfrm>
            <a:prstGeom prst="line">
              <a:avLst/>
            </a:prstGeom>
            <a:ln w="12700"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C9148A3-2BDB-F736-7645-9CE54A9CFD92}"/>
                </a:ext>
              </a:extLst>
            </p:cNvPr>
            <p:cNvCxnSpPr/>
            <p:nvPr/>
          </p:nvCxnSpPr>
          <p:spPr>
            <a:xfrm rot="5400000">
              <a:off x="-1311987" y="3986011"/>
              <a:ext cx="4489889" cy="0"/>
            </a:xfrm>
            <a:prstGeom prst="line">
              <a:avLst/>
            </a:prstGeom>
            <a:ln w="12700">
              <a:solidFill>
                <a:srgbClr val="FF7C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73EA5CC-6964-2765-3686-06A70DE66993}"/>
              </a:ext>
            </a:extLst>
          </p:cNvPr>
          <p:cNvSpPr txBox="1"/>
          <p:nvPr/>
        </p:nvSpPr>
        <p:spPr>
          <a:xfrm>
            <a:off x="1034156" y="1506041"/>
            <a:ext cx="10111364" cy="4815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회원가입시  </a:t>
            </a:r>
            <a:r>
              <a:rPr lang="ko-KR" altLang="en-US" sz="140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</a:t>
            </a:r>
            <a:r>
              <a:rPr lang="ko-KR" altLang="en-US" sz="1400" b="0" i="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휴대폰 번호</a:t>
            </a:r>
            <a:r>
              <a:rPr lang="en-US" altLang="ko-KR" sz="1400" b="0" i="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비밀번호</a:t>
            </a:r>
            <a:r>
              <a:rPr lang="en-US" altLang="ko-KR" sz="1400" b="0" i="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성별</a:t>
            </a:r>
            <a:r>
              <a:rPr lang="en-US" altLang="ko-KR" sz="1400" b="0" i="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나이</a:t>
            </a:r>
            <a:r>
              <a:rPr lang="en-US" altLang="ko-KR" sz="1400" b="0" i="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주소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입력해야 하고 회원은 </a:t>
            </a:r>
            <a:r>
              <a:rPr lang="ko-KR" altLang="en-US" sz="1400" b="0" i="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휴대폰번호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식별</a:t>
            </a:r>
          </a:p>
          <a:p>
            <a:pPr algn="l">
              <a:lnSpc>
                <a:spcPct val="170000"/>
              </a:lnSpc>
            </a:pPr>
            <a:r>
              <a:rPr lang="en-US" altLang="ko-KR" sz="1400" b="0" i="0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</a:t>
            </a:r>
            <a:r>
              <a:rPr lang="ko-KR" altLang="en-US" sz="1400" b="1" i="0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</a:t>
            </a:r>
            <a:r>
              <a:rPr lang="ko-KR" altLang="en-US" sz="1400" b="0" i="0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</a:t>
            </a:r>
            <a:r>
              <a:rPr lang="ko-KR" altLang="en-US" sz="1400" b="0" i="0" u="sng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주문번호</a:t>
            </a:r>
            <a:r>
              <a:rPr lang="en-US" altLang="ko-KR" sz="1400" b="0" i="0" u="sng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sng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 시간 정보</a:t>
            </a:r>
            <a:r>
              <a:rPr lang="en-US" altLang="ko-KR" sz="1400" b="0" i="0" u="sng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sng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식사유형</a:t>
            </a:r>
            <a:r>
              <a:rPr lang="en-US" altLang="ko-KR" sz="1400" b="0" i="0" u="sng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u="sng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완료여부</a:t>
            </a:r>
            <a:r>
              <a:rPr lang="ko-KR" altLang="en-US" sz="1400" b="0" i="0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유지해야 하고 주문은 </a:t>
            </a:r>
            <a:r>
              <a:rPr lang="ko-KR" altLang="en-US" sz="1400" b="0" i="0" u="sng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주문번호</a:t>
            </a:r>
            <a:r>
              <a:rPr lang="ko-KR" altLang="en-US" sz="1400" b="0" i="0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식별함</a:t>
            </a:r>
            <a:endParaRPr lang="en-US" altLang="ko-KR" sz="1400" b="0" i="0" dirty="0">
              <a:solidFill>
                <a:srgbClr val="0070C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l">
              <a:lnSpc>
                <a:spcPct val="170000"/>
              </a:lnSpc>
            </a:pPr>
            <a:r>
              <a:rPr lang="en-US" altLang="ko-KR" sz="1400" b="0" i="0" dirty="0" smtClean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(</a:t>
            </a:r>
            <a:r>
              <a:rPr lang="ko-KR" altLang="en-US" sz="1400" b="0" i="0" u="sng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주문번호</a:t>
            </a:r>
            <a:r>
              <a:rPr lang="ko-KR" altLang="en-US" sz="1400" b="0" i="0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주문이 들어온 순서대로 </a:t>
            </a:r>
            <a:r>
              <a:rPr lang="ko-KR" altLang="en-US" sz="1400" b="0" i="0" dirty="0" smtClean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자동 생성되는 일련번호임</a:t>
            </a:r>
            <a:r>
              <a:rPr lang="en-US" altLang="ko-KR" sz="1400" b="0" i="0" dirty="0" smtClean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en-US" altLang="ko-KR" sz="1400" b="0" i="0" dirty="0">
              <a:solidFill>
                <a:srgbClr val="0070C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 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 회원은 여러 번 주문을 할 수 있고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주문은 한 회원에게만 속함</a:t>
            </a:r>
          </a:p>
          <a:p>
            <a:pPr marL="0" marR="0" lvl="0" indent="0" algn="l" defTabSz="914400" rtl="0" eaLnBrk="1" fontAlgn="auto" latin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4. </a:t>
            </a:r>
            <a:r>
              <a:rPr lang="ko-KR" altLang="en-US" sz="1400" b="1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푸드코트</a:t>
            </a:r>
            <a:r>
              <a:rPr lang="ko-KR" altLang="en-US" sz="140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코너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</a:t>
            </a:r>
            <a:r>
              <a:rPr lang="ko-KR" altLang="en-US" sz="1400" b="0" i="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코너명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</a:t>
            </a:r>
            <a:r>
              <a:rPr lang="ko-KR" altLang="en-US" sz="1400" b="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유지해야하고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b="0" i="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코너명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식별</a:t>
            </a:r>
          </a:p>
          <a:p>
            <a:pPr marL="0" marR="0" lvl="0" indent="0" algn="l" defTabSz="914400" rtl="0" eaLnBrk="1" fontAlgn="auto" latin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5. </a:t>
            </a:r>
            <a:r>
              <a:rPr lang="ko-KR" altLang="en-US" sz="1400" b="1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푸드코트</a:t>
            </a:r>
            <a:r>
              <a:rPr lang="ko-KR" altLang="en-US" sz="1400" b="1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메뉴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</a:t>
            </a:r>
            <a:r>
              <a:rPr lang="ko-KR" altLang="en-US" sz="1400" b="0" i="0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메뉴명</a:t>
            </a:r>
            <a:r>
              <a:rPr lang="en-US" altLang="ko-KR" sz="1400" b="0" i="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  </a:t>
            </a:r>
            <a:r>
              <a:rPr lang="ko-KR" altLang="en-US" sz="1400" b="0" i="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가격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나타내고 </a:t>
            </a:r>
            <a:r>
              <a:rPr lang="ko-KR" altLang="en-US" sz="1400" b="0" i="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메뉴명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식별</a:t>
            </a:r>
          </a:p>
          <a:p>
            <a:pPr marL="0" marR="0" lvl="0" indent="0" algn="l" defTabSz="914400" rtl="0" eaLnBrk="1" fontAlgn="auto" latin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6. 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</a:t>
            </a:r>
            <a:r>
              <a:rPr lang="ko-KR" altLang="en-US" sz="1400" b="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푸드코트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메뉴는 하나의 </a:t>
            </a:r>
            <a:r>
              <a:rPr lang="ko-KR" altLang="en-US" sz="1400" b="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푸드코트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코너에서만 공급되고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b="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푸드코트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코너 하나는 여러 </a:t>
            </a:r>
            <a:r>
              <a:rPr lang="ko-KR" altLang="en-US" sz="1400" b="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푸드코트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메뉴를 공급할 수 있음</a:t>
            </a:r>
          </a:p>
          <a:p>
            <a:pPr marL="0" marR="0" lvl="0" indent="0" algn="l" defTabSz="914400" rtl="0" eaLnBrk="1" fontAlgn="auto" latin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i="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7. </a:t>
            </a:r>
            <a:r>
              <a:rPr lang="ko-KR" altLang="en-US" sz="1400" b="0" i="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 주문에는 하나의 </a:t>
            </a:r>
            <a:r>
              <a:rPr lang="ko-KR" altLang="en-US" sz="1400" b="0" i="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푸드코트</a:t>
            </a:r>
            <a:r>
              <a:rPr lang="ko-KR" altLang="en-US" sz="1400" b="0" i="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코너만을 선택할 수 있고</a:t>
            </a:r>
            <a:r>
              <a:rPr lang="en-US" altLang="ko-KR" sz="1400" b="0" i="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푸드코트</a:t>
            </a:r>
            <a:r>
              <a:rPr lang="ko-KR" altLang="en-US" sz="1400" b="0" i="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코너는 여러 개의 주문을 가질 수 있음</a:t>
            </a:r>
          </a:p>
          <a:p>
            <a:pPr marL="0" marR="0" lvl="0" indent="0" algn="l" defTabSz="914400" rtl="0" eaLnBrk="1" fontAlgn="auto" latin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i="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8. </a:t>
            </a:r>
            <a:r>
              <a:rPr lang="ko-KR" altLang="en-US" sz="1400" b="0" i="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 주문 안에는 </a:t>
            </a:r>
            <a:r>
              <a:rPr lang="en-US" altLang="ko-KR" sz="1400" b="0" i="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b="0" i="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 코너 내의</a:t>
            </a:r>
            <a:r>
              <a:rPr lang="en-US" altLang="ko-KR" sz="1400" b="0" i="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1400" b="0" i="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여러 </a:t>
            </a:r>
            <a:r>
              <a:rPr lang="ko-KR" altLang="en-US" sz="1400" b="0" i="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푸드코트</a:t>
            </a:r>
            <a:r>
              <a:rPr lang="ko-KR" altLang="en-US" sz="1400" b="0" i="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메뉴가 포함될 수 있고</a:t>
            </a:r>
            <a:r>
              <a:rPr lang="en-US" altLang="ko-KR" sz="1400" b="0" i="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각 </a:t>
            </a:r>
            <a:r>
              <a:rPr lang="ko-KR" altLang="en-US" sz="1400" b="0" i="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푸드코트</a:t>
            </a:r>
            <a:r>
              <a:rPr lang="ko-KR" altLang="en-US" sz="1400" b="0" i="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메뉴는 여러 개의 주문에 포함될 수 있음</a:t>
            </a:r>
            <a:endParaRPr lang="en-US" altLang="ko-KR" sz="1400" b="0" i="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</a:t>
            </a:r>
            <a:r>
              <a:rPr lang="en-US" altLang="ko-KR" sz="1400" b="0" i="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b="0" i="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이때</a:t>
            </a:r>
            <a:r>
              <a:rPr lang="en-US" altLang="ko-KR" sz="1400" b="0" i="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b="0" i="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주문에 속하는 메뉴 각각의 </a:t>
            </a:r>
            <a:r>
              <a:rPr lang="ko-KR" altLang="en-US" sz="1400" b="0" i="0" u="sng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수량</a:t>
            </a:r>
            <a:r>
              <a:rPr lang="ko-KR" altLang="en-US" sz="1400" b="0" i="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정할 수 있음 </a:t>
            </a:r>
          </a:p>
          <a:p>
            <a:pPr marL="0" marR="0" lvl="0" indent="0" algn="l" defTabSz="914400" rtl="0" eaLnBrk="1" fontAlgn="auto" latin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i="0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9. </a:t>
            </a:r>
            <a:r>
              <a:rPr lang="ko-KR" altLang="en-US" sz="1400" b="0" i="0" u="none" strike="noStrike" kern="1200" dirty="0">
                <a:solidFill>
                  <a:srgbClr val="0070C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 한 회원은 한 코너 페이지에서 여러 개의 </a:t>
            </a:r>
            <a:r>
              <a:rPr lang="ko-KR" altLang="en-US" sz="1400" b="0" i="0" u="none" strike="noStrike" kern="1200" dirty="0" err="1">
                <a:solidFill>
                  <a:srgbClr val="0070C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푸드코트</a:t>
            </a:r>
            <a:r>
              <a:rPr lang="ko-KR" altLang="en-US" sz="1400" b="0" i="0" u="none" strike="noStrike" kern="1200" dirty="0">
                <a:solidFill>
                  <a:srgbClr val="0070C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메뉴를 장바구니에 담을 수 있고</a:t>
            </a:r>
            <a:r>
              <a:rPr lang="en-US" altLang="ko-KR" sz="1400" b="0" i="0" u="none" strike="noStrike" kern="1200" dirty="0">
                <a:solidFill>
                  <a:srgbClr val="0070C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i="0" u="none" strike="noStrike" kern="1200" dirty="0">
                <a:solidFill>
                  <a:srgbClr val="0070C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</a:t>
            </a:r>
            <a:r>
              <a:rPr lang="ko-KR" altLang="en-US" sz="1400" b="0" i="0" u="none" strike="noStrike" kern="1200" dirty="0" err="1">
                <a:solidFill>
                  <a:srgbClr val="0070C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푸드코트</a:t>
            </a:r>
            <a:r>
              <a:rPr lang="ko-KR" altLang="en-US" sz="1400" b="0" i="0" u="none" strike="noStrike" kern="1200" dirty="0">
                <a:solidFill>
                  <a:srgbClr val="0070C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메뉴 또한 여러 회원들의 장바구니에 담겨질 수 있음</a:t>
            </a:r>
            <a:r>
              <a:rPr lang="en-US" altLang="ko-KR" sz="1400" b="0" i="0" u="none" strike="noStrike" kern="1200" dirty="0">
                <a:solidFill>
                  <a:srgbClr val="0070C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b="0" i="0" u="none" strike="noStrike" kern="1200" dirty="0">
                <a:solidFill>
                  <a:srgbClr val="0070C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이때 메뉴의 </a:t>
            </a:r>
            <a:r>
              <a:rPr lang="ko-KR" altLang="en-US" sz="1400" b="1" i="0" u="none" strike="noStrike" kern="1200" dirty="0">
                <a:solidFill>
                  <a:srgbClr val="0070C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수량</a:t>
            </a:r>
            <a:r>
              <a:rPr lang="ko-KR" altLang="en-US" sz="1400" b="0" i="0" u="none" strike="noStrike" kern="1200" dirty="0">
                <a:solidFill>
                  <a:srgbClr val="0070C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 함께 설정</a:t>
            </a:r>
            <a:endParaRPr lang="en-US" altLang="ko-KR" sz="1400" b="0" i="0" u="none" strike="noStrike" kern="1200" dirty="0">
              <a:solidFill>
                <a:srgbClr val="0070C0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10. 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주문한 음식이 나오면 </a:t>
            </a:r>
            <a:r>
              <a:rPr lang="ko-KR" altLang="en-US" sz="1400" b="0" i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푸드코트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앱으로 알림이 전송됨</a:t>
            </a:r>
            <a:r>
              <a:rPr lang="en-US" altLang="ko-KR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이때 </a:t>
            </a:r>
            <a:r>
              <a:rPr lang="ko-KR" altLang="en-US" sz="1400" b="0" i="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주문번호</a:t>
            </a:r>
            <a:r>
              <a:rPr lang="ko-KR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통해 회원에게 주문한 음식이 나왔음을 알려줌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B6F1FB3-40AB-A299-E6C4-A11FD56F50A4}"/>
              </a:ext>
            </a:extLst>
          </p:cNvPr>
          <p:cNvGrpSpPr/>
          <p:nvPr/>
        </p:nvGrpSpPr>
        <p:grpSpPr>
          <a:xfrm>
            <a:off x="4270241" y="585188"/>
            <a:ext cx="3651519" cy="994774"/>
            <a:chOff x="8320065" y="1955729"/>
            <a:chExt cx="3651519" cy="994774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25FEA70-9DE1-9E54-B6F0-8157BF37F7C8}"/>
                </a:ext>
              </a:extLst>
            </p:cNvPr>
            <p:cNvGrpSpPr/>
            <p:nvPr/>
          </p:nvGrpSpPr>
          <p:grpSpPr>
            <a:xfrm>
              <a:off x="8630251" y="2074770"/>
              <a:ext cx="3016442" cy="762922"/>
              <a:chOff x="2315343" y="3993795"/>
              <a:chExt cx="4760370" cy="3966382"/>
            </a:xfrm>
          </p:grpSpPr>
          <p:sp>
            <p:nvSpPr>
              <p:cNvPr id="32" name="자유형 20">
                <a:extLst>
                  <a:ext uri="{FF2B5EF4-FFF2-40B4-BE49-F238E27FC236}">
                    <a16:creationId xmlns:a16="http://schemas.microsoft.com/office/drawing/2014/main" id="{9291A8DD-A83E-86FD-9910-35D289196DBD}"/>
                  </a:ext>
                </a:extLst>
              </p:cNvPr>
              <p:cNvSpPr/>
              <p:nvPr/>
            </p:nvSpPr>
            <p:spPr>
              <a:xfrm>
                <a:off x="2315343" y="5352271"/>
                <a:ext cx="2017171" cy="2575251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4">
                <a:extLst>
                  <a:ext uri="{FF2B5EF4-FFF2-40B4-BE49-F238E27FC236}">
                    <a16:creationId xmlns:a16="http://schemas.microsoft.com/office/drawing/2014/main" id="{88CE5D6E-E7D3-7B90-14BC-6CAD303689FE}"/>
                  </a:ext>
                </a:extLst>
              </p:cNvPr>
              <p:cNvSpPr/>
              <p:nvPr/>
            </p:nvSpPr>
            <p:spPr>
              <a:xfrm>
                <a:off x="2315346" y="3993795"/>
                <a:ext cx="4760367" cy="3966382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AFEA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77648778-28E5-8BD2-1EEB-305554BF8C97}"/>
                </a:ext>
              </a:extLst>
            </p:cNvPr>
            <p:cNvSpPr/>
            <p:nvPr/>
          </p:nvSpPr>
          <p:spPr>
            <a:xfrm rot="20772131">
              <a:off x="8320065" y="1955729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42255200-4E13-865E-DB6D-B50A54CD831F}"/>
                </a:ext>
              </a:extLst>
            </p:cNvPr>
            <p:cNvSpPr/>
            <p:nvPr/>
          </p:nvSpPr>
          <p:spPr>
            <a:xfrm rot="20772131">
              <a:off x="11241125" y="2383861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7687933-146F-C0FF-F343-A6023E427111}"/>
                </a:ext>
              </a:extLst>
            </p:cNvPr>
            <p:cNvSpPr/>
            <p:nvPr/>
          </p:nvSpPr>
          <p:spPr>
            <a:xfrm>
              <a:off x="8654132" y="2208632"/>
              <a:ext cx="29677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요구사항 분석서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428133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E8BEAA0-E0A7-C067-530E-A54AD0A5973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328" y="676707"/>
            <a:ext cx="2719897" cy="5504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1B22C7-44DB-ACDF-DF21-6152CDBB46B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770" y="676707"/>
            <a:ext cx="2719989" cy="5504586"/>
          </a:xfrm>
          <a:prstGeom prst="rect">
            <a:avLst/>
          </a:prstGeom>
        </p:spPr>
      </p:pic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4B04986F-42B0-C727-5180-DE40FF6A60E3}"/>
              </a:ext>
            </a:extLst>
          </p:cNvPr>
          <p:cNvSpPr/>
          <p:nvPr/>
        </p:nvSpPr>
        <p:spPr>
          <a:xfrm>
            <a:off x="6485490" y="3470152"/>
            <a:ext cx="2324883" cy="1489254"/>
          </a:xfrm>
          <a:prstGeom prst="rect">
            <a:avLst/>
          </a:prstGeom>
          <a:noFill/>
          <a:ln w="31750">
            <a:solidFill>
              <a:srgbClr val="98E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7FEBE5DE-05F3-F9B4-624A-3D06B2E8E088}"/>
              </a:ext>
            </a:extLst>
          </p:cNvPr>
          <p:cNvSpPr txBox="1"/>
          <p:nvPr/>
        </p:nvSpPr>
        <p:spPr>
          <a:xfrm>
            <a:off x="569224" y="817058"/>
            <a:ext cx="5231727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주문 시 반드시 본인의 휴대폰 전화번호로 앱에 로그인해야 한다</a:t>
            </a:r>
            <a:r>
              <a:rPr lang="en-US" altLang="ko-KR" sz="1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 </a:t>
            </a:r>
            <a:r>
              <a:rPr lang="ko-KR" altLang="en-US" sz="1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따라서 첫 주문 전에 </a:t>
            </a:r>
            <a:r>
              <a:rPr lang="ko-KR" altLang="en-US" sz="1400" dirty="0" err="1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푸드코트</a:t>
            </a:r>
            <a:r>
              <a:rPr lang="ko-KR" altLang="en-US" sz="1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 앱에 가입해서 휴대폰 번호와 고객정보</a:t>
            </a:r>
            <a:r>
              <a:rPr lang="en-US" altLang="ko-KR" sz="1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(</a:t>
            </a:r>
            <a:r>
              <a:rPr lang="ko-KR" altLang="en-US" sz="1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성별</a:t>
            </a:r>
            <a:r>
              <a:rPr lang="en-US" altLang="ko-KR" sz="1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 </a:t>
            </a:r>
            <a:r>
              <a:rPr lang="ko-KR" altLang="en-US" sz="1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나이</a:t>
            </a:r>
            <a:r>
              <a:rPr lang="en-US" altLang="ko-KR" sz="1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, </a:t>
            </a:r>
            <a:r>
              <a:rPr lang="ko-KR" altLang="en-US" sz="1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주소</a:t>
            </a:r>
            <a:r>
              <a:rPr lang="en-US" altLang="ko-KR" sz="1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)</a:t>
            </a:r>
            <a:r>
              <a:rPr lang="ko-KR" altLang="en-US" sz="1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를 먼저 입력해야 한다</a:t>
            </a:r>
            <a:r>
              <a:rPr lang="en-US" altLang="ko-KR" sz="1400" dirty="0">
                <a:latin typeface="Gmarket Sans TTF Light" panose="02000000000000000000" pitchFamily="2" charset="-128"/>
                <a:ea typeface="Gmarket Sans TTF Light" panose="02000000000000000000" pitchFamily="2" charset="-128"/>
              </a:rPr>
              <a:t>.</a:t>
            </a:r>
          </a:p>
        </p:txBody>
      </p: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6021C770-55E4-F128-B2E6-FAC05238C541}"/>
              </a:ext>
            </a:extLst>
          </p:cNvPr>
          <p:cNvCxnSpPr>
            <a:cxnSpLocks/>
            <a:endCxn id="262" idx="3"/>
          </p:cNvCxnSpPr>
          <p:nvPr/>
        </p:nvCxnSpPr>
        <p:spPr>
          <a:xfrm flipH="1">
            <a:off x="8823707" y="5762937"/>
            <a:ext cx="575932" cy="0"/>
          </a:xfrm>
          <a:prstGeom prst="line">
            <a:avLst/>
          </a:prstGeom>
          <a:ln w="31750">
            <a:solidFill>
              <a:srgbClr val="98E42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B1573DB8-E75F-A74F-02FF-EF485EDA11D7}"/>
              </a:ext>
            </a:extLst>
          </p:cNvPr>
          <p:cNvSpPr/>
          <p:nvPr/>
        </p:nvSpPr>
        <p:spPr>
          <a:xfrm>
            <a:off x="6498824" y="5498699"/>
            <a:ext cx="2324883" cy="528476"/>
          </a:xfrm>
          <a:prstGeom prst="rect">
            <a:avLst/>
          </a:prstGeom>
          <a:noFill/>
          <a:ln w="31750">
            <a:solidFill>
              <a:srgbClr val="98E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7" name="그룹 286">
            <a:extLst>
              <a:ext uri="{FF2B5EF4-FFF2-40B4-BE49-F238E27FC236}">
                <a16:creationId xmlns:a16="http://schemas.microsoft.com/office/drawing/2014/main" id="{3F06A61A-6961-08D7-2479-0B5A279EC098}"/>
              </a:ext>
            </a:extLst>
          </p:cNvPr>
          <p:cNvGrpSpPr/>
          <p:nvPr/>
        </p:nvGrpSpPr>
        <p:grpSpPr>
          <a:xfrm>
            <a:off x="652383" y="342588"/>
            <a:ext cx="2558177" cy="388996"/>
            <a:chOff x="3174792" y="156164"/>
            <a:chExt cx="2425907" cy="388996"/>
          </a:xfrm>
        </p:grpSpPr>
        <p:sp>
          <p:nvSpPr>
            <p:cNvPr id="282" name="사각형: 둥근 모서리 281">
              <a:extLst>
                <a:ext uri="{FF2B5EF4-FFF2-40B4-BE49-F238E27FC236}">
                  <a16:creationId xmlns:a16="http://schemas.microsoft.com/office/drawing/2014/main" id="{823D17EF-BB15-A140-1ECD-03E9918BD8A8}"/>
                </a:ext>
              </a:extLst>
            </p:cNvPr>
            <p:cNvSpPr/>
            <p:nvPr/>
          </p:nvSpPr>
          <p:spPr>
            <a:xfrm>
              <a:off x="3174792" y="156164"/>
              <a:ext cx="2425907" cy="376083"/>
            </a:xfrm>
            <a:prstGeom prst="roundRect">
              <a:avLst/>
            </a:prstGeom>
            <a:solidFill>
              <a:srgbClr val="98E42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2401C6C-DD84-7A4B-0949-5EC983F79560}"/>
                </a:ext>
              </a:extLst>
            </p:cNvPr>
            <p:cNvSpPr txBox="1"/>
            <p:nvPr/>
          </p:nvSpPr>
          <p:spPr>
            <a:xfrm>
              <a:off x="3174792" y="175828"/>
              <a:ext cx="24259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#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로그인과 회원가입</a:t>
              </a:r>
            </a:p>
          </p:txBody>
        </p:sp>
      </p:grp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20D94D67-E59E-6E1F-8DA3-091DEB8B602B}"/>
              </a:ext>
            </a:extLst>
          </p:cNvPr>
          <p:cNvGrpSpPr/>
          <p:nvPr/>
        </p:nvGrpSpPr>
        <p:grpSpPr>
          <a:xfrm>
            <a:off x="6318209" y="3149164"/>
            <a:ext cx="377993" cy="397284"/>
            <a:chOff x="5923279" y="342588"/>
            <a:chExt cx="377993" cy="397284"/>
          </a:xfrm>
        </p:grpSpPr>
        <p:sp>
          <p:nvSpPr>
            <p:cNvPr id="295" name="타원 294">
              <a:extLst>
                <a:ext uri="{FF2B5EF4-FFF2-40B4-BE49-F238E27FC236}">
                  <a16:creationId xmlns:a16="http://schemas.microsoft.com/office/drawing/2014/main" id="{CB978D5D-8EBF-423A-46DC-5A8821278278}"/>
                </a:ext>
              </a:extLst>
            </p:cNvPr>
            <p:cNvSpPr/>
            <p:nvPr/>
          </p:nvSpPr>
          <p:spPr>
            <a:xfrm>
              <a:off x="5923280" y="342588"/>
              <a:ext cx="377992" cy="388996"/>
            </a:xfrm>
            <a:prstGeom prst="ellipse">
              <a:avLst/>
            </a:prstGeom>
            <a:solidFill>
              <a:srgbClr val="98E42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309A18EB-551B-6EF5-043C-52B1F4C753B6}"/>
                </a:ext>
              </a:extLst>
            </p:cNvPr>
            <p:cNvSpPr txBox="1"/>
            <p:nvPr/>
          </p:nvSpPr>
          <p:spPr>
            <a:xfrm>
              <a:off x="5923279" y="370540"/>
              <a:ext cx="377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1</a:t>
              </a:r>
              <a:endParaRPr lang="ko-KR" altLang="en-US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E94B58B0-F4D3-AD59-0F18-2CE2D302B115}"/>
              </a:ext>
            </a:extLst>
          </p:cNvPr>
          <p:cNvGrpSpPr/>
          <p:nvPr/>
        </p:nvGrpSpPr>
        <p:grpSpPr>
          <a:xfrm>
            <a:off x="6320479" y="5254345"/>
            <a:ext cx="377993" cy="397284"/>
            <a:chOff x="5923279" y="342588"/>
            <a:chExt cx="377993" cy="397284"/>
          </a:xfrm>
        </p:grpSpPr>
        <p:sp>
          <p:nvSpPr>
            <p:cNvPr id="298" name="타원 297">
              <a:extLst>
                <a:ext uri="{FF2B5EF4-FFF2-40B4-BE49-F238E27FC236}">
                  <a16:creationId xmlns:a16="http://schemas.microsoft.com/office/drawing/2014/main" id="{C36549BB-6E52-1A87-59AD-F51926F5962F}"/>
                </a:ext>
              </a:extLst>
            </p:cNvPr>
            <p:cNvSpPr/>
            <p:nvPr/>
          </p:nvSpPr>
          <p:spPr>
            <a:xfrm>
              <a:off x="5923280" y="342588"/>
              <a:ext cx="377992" cy="388996"/>
            </a:xfrm>
            <a:prstGeom prst="ellipse">
              <a:avLst/>
            </a:prstGeom>
            <a:solidFill>
              <a:srgbClr val="98E42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D23AD7CB-B42A-634E-9290-AAEDF9FDC18F}"/>
                </a:ext>
              </a:extLst>
            </p:cNvPr>
            <p:cNvSpPr txBox="1"/>
            <p:nvPr/>
          </p:nvSpPr>
          <p:spPr>
            <a:xfrm>
              <a:off x="5923279" y="370540"/>
              <a:ext cx="377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2</a:t>
              </a:r>
              <a:endParaRPr lang="ko-KR" altLang="en-US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grpSp>
        <p:nvGrpSpPr>
          <p:cNvPr id="507" name="그룹 506">
            <a:extLst>
              <a:ext uri="{FF2B5EF4-FFF2-40B4-BE49-F238E27FC236}">
                <a16:creationId xmlns:a16="http://schemas.microsoft.com/office/drawing/2014/main" id="{236DC864-9F9C-6D50-2418-7FBA5A18E61F}"/>
              </a:ext>
            </a:extLst>
          </p:cNvPr>
          <p:cNvGrpSpPr/>
          <p:nvPr/>
        </p:nvGrpSpPr>
        <p:grpSpPr>
          <a:xfrm>
            <a:off x="175683" y="2051810"/>
            <a:ext cx="5819424" cy="4314838"/>
            <a:chOff x="175683" y="2051810"/>
            <a:chExt cx="5819424" cy="4314838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4900C78-E938-E8E4-1B26-39FA02191D46}"/>
                </a:ext>
              </a:extLst>
            </p:cNvPr>
            <p:cNvSpPr/>
            <p:nvPr/>
          </p:nvSpPr>
          <p:spPr>
            <a:xfrm>
              <a:off x="2863270" y="5360821"/>
              <a:ext cx="1182224" cy="430887"/>
            </a:xfrm>
            <a:prstGeom prst="roundRect">
              <a:avLst/>
            </a:prstGeom>
            <a:solidFill>
              <a:schemeClr val="bg1">
                <a:alpha val="74000"/>
              </a:schemeClr>
            </a:solidFill>
            <a:ln w="19050">
              <a:solidFill>
                <a:srgbClr val="006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앱 로그인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프로세스 진행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CEC6D054-6284-F039-9032-1C23C44E6A21}"/>
                </a:ext>
              </a:extLst>
            </p:cNvPr>
            <p:cNvSpPr/>
            <p:nvPr/>
          </p:nvSpPr>
          <p:spPr>
            <a:xfrm>
              <a:off x="1685359" y="3219300"/>
              <a:ext cx="795731" cy="430887"/>
            </a:xfrm>
            <a:prstGeom prst="roundRect">
              <a:avLst/>
            </a:prstGeom>
            <a:solidFill>
              <a:schemeClr val="bg1">
                <a:alpha val="74000"/>
              </a:schemeClr>
            </a:solidFill>
            <a:ln w="19050">
              <a:solidFill>
                <a:srgbClr val="006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회원정보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입력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B51A9FE9-50BC-7AFF-4CB6-9DAF5FED4FC8}"/>
                </a:ext>
              </a:extLst>
            </p:cNvPr>
            <p:cNvSpPr/>
            <p:nvPr/>
          </p:nvSpPr>
          <p:spPr>
            <a:xfrm>
              <a:off x="4467441" y="3221970"/>
              <a:ext cx="1182224" cy="430887"/>
            </a:xfrm>
            <a:prstGeom prst="roundRect">
              <a:avLst/>
            </a:prstGeom>
            <a:solidFill>
              <a:schemeClr val="bg1">
                <a:alpha val="74000"/>
              </a:schemeClr>
            </a:solidFill>
            <a:ln w="19050">
              <a:solidFill>
                <a:srgbClr val="006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회원 정보</a:t>
              </a:r>
              <a:endParaRPr lang="en-US" altLang="ko-KR" sz="1100" dirty="0">
                <a:solidFill>
                  <a:prstClr val="black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DB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에 저장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10DA4F6A-A6DB-0FB8-C926-1B50CCDE040E}"/>
                </a:ext>
              </a:extLst>
            </p:cNvPr>
            <p:cNvSpPr/>
            <p:nvPr/>
          </p:nvSpPr>
          <p:spPr>
            <a:xfrm>
              <a:off x="4467441" y="3909257"/>
              <a:ext cx="1182224" cy="430887"/>
            </a:xfrm>
            <a:prstGeom prst="roundRect">
              <a:avLst/>
            </a:prstGeom>
            <a:solidFill>
              <a:schemeClr val="bg1">
                <a:alpha val="74000"/>
              </a:schemeClr>
            </a:solidFill>
            <a:ln w="19050">
              <a:solidFill>
                <a:srgbClr val="006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회원 정보 </a:t>
              </a:r>
              <a:endParaRPr lang="en-US" altLang="ko-KR" sz="1100" dirty="0">
                <a:solidFill>
                  <a:prstClr val="black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존재 여부 확인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50EBA3B-582E-6614-4812-F2C21260228C}"/>
                </a:ext>
              </a:extLst>
            </p:cNvPr>
            <p:cNvSpPr/>
            <p:nvPr/>
          </p:nvSpPr>
          <p:spPr>
            <a:xfrm>
              <a:off x="2873319" y="3909648"/>
              <a:ext cx="1182224" cy="430887"/>
            </a:xfrm>
            <a:prstGeom prst="roundRect">
              <a:avLst/>
            </a:prstGeom>
            <a:solidFill>
              <a:schemeClr val="bg1">
                <a:alpha val="74000"/>
              </a:schemeClr>
            </a:solidFill>
            <a:ln w="19050">
              <a:solidFill>
                <a:srgbClr val="006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핸드폰번호와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비밀번호 전달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10" name="다이아몬드 9">
              <a:extLst>
                <a:ext uri="{FF2B5EF4-FFF2-40B4-BE49-F238E27FC236}">
                  <a16:creationId xmlns:a16="http://schemas.microsoft.com/office/drawing/2014/main" id="{A6A9EE3F-68F9-A92B-3A45-0863CEF6FAF7}"/>
                </a:ext>
              </a:extLst>
            </p:cNvPr>
            <p:cNvSpPr/>
            <p:nvPr/>
          </p:nvSpPr>
          <p:spPr>
            <a:xfrm>
              <a:off x="952893" y="3240571"/>
              <a:ext cx="373081" cy="383628"/>
            </a:xfrm>
            <a:prstGeom prst="diamond">
              <a:avLst/>
            </a:prstGeom>
            <a:solidFill>
              <a:srgbClr val="006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572DB72-BD4A-90C3-D63D-97AD3695A390}"/>
                </a:ext>
              </a:extLst>
            </p:cNvPr>
            <p:cNvCxnSpPr>
              <a:cxnSpLocks/>
              <a:stCxn id="8" idx="1"/>
              <a:endCxn id="55" idx="3"/>
            </p:cNvCxnSpPr>
            <p:nvPr/>
          </p:nvCxnSpPr>
          <p:spPr>
            <a:xfrm flipH="1">
              <a:off x="2483484" y="4125092"/>
              <a:ext cx="389835" cy="0"/>
            </a:xfrm>
            <a:prstGeom prst="line">
              <a:avLst/>
            </a:prstGeom>
            <a:ln w="19050">
              <a:solidFill>
                <a:srgbClr val="006E38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E1B33EA-83F9-BE20-6747-86D92E030C7E}"/>
                </a:ext>
              </a:extLst>
            </p:cNvPr>
            <p:cNvCxnSpPr>
              <a:cxnSpLocks/>
              <a:stCxn id="7" idx="1"/>
              <a:endCxn id="8" idx="3"/>
            </p:cNvCxnSpPr>
            <p:nvPr/>
          </p:nvCxnSpPr>
          <p:spPr>
            <a:xfrm flipH="1">
              <a:off x="4055543" y="4124701"/>
              <a:ext cx="411898" cy="391"/>
            </a:xfrm>
            <a:prstGeom prst="line">
              <a:avLst/>
            </a:prstGeom>
            <a:ln w="19050">
              <a:solidFill>
                <a:srgbClr val="006E38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C956133-8132-F4CA-2E1F-F1003D29B57C}"/>
                </a:ext>
              </a:extLst>
            </p:cNvPr>
            <p:cNvCxnSpPr>
              <a:cxnSpLocks/>
              <a:stCxn id="83" idx="1"/>
              <a:endCxn id="3" idx="3"/>
            </p:cNvCxnSpPr>
            <p:nvPr/>
          </p:nvCxnSpPr>
          <p:spPr>
            <a:xfrm flipH="1">
              <a:off x="2481090" y="3432386"/>
              <a:ext cx="383493" cy="2358"/>
            </a:xfrm>
            <a:prstGeom prst="line">
              <a:avLst/>
            </a:prstGeom>
            <a:ln w="19050">
              <a:solidFill>
                <a:srgbClr val="006E38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C27E413-087B-267C-FDF4-E2283A4BB43D}"/>
                </a:ext>
              </a:extLst>
            </p:cNvPr>
            <p:cNvCxnSpPr>
              <a:cxnSpLocks/>
              <a:stCxn id="4" idx="1"/>
              <a:endCxn id="83" idx="3"/>
            </p:cNvCxnSpPr>
            <p:nvPr/>
          </p:nvCxnSpPr>
          <p:spPr>
            <a:xfrm flipH="1" flipV="1">
              <a:off x="4046807" y="3432386"/>
              <a:ext cx="420634" cy="5028"/>
            </a:xfrm>
            <a:prstGeom prst="line">
              <a:avLst/>
            </a:prstGeom>
            <a:ln w="19050">
              <a:solidFill>
                <a:srgbClr val="006E38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ACD776D-23AE-C5D1-D37A-6FD874BAF8EB}"/>
                </a:ext>
              </a:extLst>
            </p:cNvPr>
            <p:cNvGrpSpPr/>
            <p:nvPr/>
          </p:nvGrpSpPr>
          <p:grpSpPr>
            <a:xfrm>
              <a:off x="558482" y="2051810"/>
              <a:ext cx="5436625" cy="3898517"/>
              <a:chOff x="1566108" y="63698"/>
              <a:chExt cx="5731207" cy="5879347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D2785E3-450A-0AC8-3F29-B82D3DCCDBE5}"/>
                  </a:ext>
                </a:extLst>
              </p:cNvPr>
              <p:cNvSpPr/>
              <p:nvPr/>
            </p:nvSpPr>
            <p:spPr>
              <a:xfrm>
                <a:off x="1576447" y="63966"/>
                <a:ext cx="5720868" cy="5879079"/>
              </a:xfrm>
              <a:prstGeom prst="rect">
                <a:avLst/>
              </a:prstGeom>
              <a:noFill/>
              <a:ln w="19050">
                <a:solidFill>
                  <a:srgbClr val="006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7E066457-0E10-8151-660D-2484EBAFD1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6108" y="479350"/>
                <a:ext cx="5730548" cy="0"/>
              </a:xfrm>
              <a:prstGeom prst="line">
                <a:avLst/>
              </a:prstGeom>
              <a:ln w="19050">
                <a:solidFill>
                  <a:srgbClr val="006E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6E4386C-0BA9-FA3C-9C46-6A918AB18DA7}"/>
                  </a:ext>
                </a:extLst>
              </p:cNvPr>
              <p:cNvSpPr txBox="1"/>
              <p:nvPr/>
            </p:nvSpPr>
            <p:spPr>
              <a:xfrm>
                <a:off x="1668029" y="88239"/>
                <a:ext cx="2033005" cy="417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사용자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F1ED518-2EA3-976B-8692-780174798F1A}"/>
                  </a:ext>
                </a:extLst>
              </p:cNvPr>
              <p:cNvSpPr txBox="1"/>
              <p:nvPr/>
            </p:nvSpPr>
            <p:spPr>
              <a:xfrm>
                <a:off x="3862570" y="78280"/>
                <a:ext cx="1496546" cy="417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서버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82479DB-DF56-7E84-A47C-2BCC5AD38DA9}"/>
                  </a:ext>
                </a:extLst>
              </p:cNvPr>
              <p:cNvSpPr txBox="1"/>
              <p:nvPr/>
            </p:nvSpPr>
            <p:spPr>
              <a:xfrm>
                <a:off x="5520653" y="70754"/>
                <a:ext cx="1688014" cy="417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Gmarket Sans TTF Medium" panose="02000000000000000000" pitchFamily="2" charset="-128"/>
                    <a:ea typeface="Gmarket Sans TTF Medium" panose="02000000000000000000" pitchFamily="2" charset="-128"/>
                  </a:rPr>
                  <a:t>Database</a:t>
                </a:r>
                <a:endParaRPr lang="ko-KR" altLang="en-US" sz="1200" dirty="0">
                  <a:solidFill>
                    <a:schemeClr val="tx1"/>
                  </a:solidFill>
                  <a:latin typeface="Gmarket Sans TTF Medium" panose="02000000000000000000" pitchFamily="2" charset="-128"/>
                  <a:ea typeface="Gmarket Sans TTF Medium" panose="02000000000000000000" pitchFamily="2" charset="-128"/>
                </a:endParaRPr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7021D2E5-2BCE-8DDC-1F09-690E600144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89681" y="74123"/>
                <a:ext cx="0" cy="5863487"/>
              </a:xfrm>
              <a:prstGeom prst="line">
                <a:avLst/>
              </a:prstGeom>
              <a:ln w="19050">
                <a:solidFill>
                  <a:srgbClr val="006E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A96C4C26-2AAA-D47B-A05B-B3623A7E90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7764" y="63698"/>
                <a:ext cx="0" cy="5863486"/>
              </a:xfrm>
              <a:prstGeom prst="line">
                <a:avLst/>
              </a:prstGeom>
              <a:ln w="19050">
                <a:solidFill>
                  <a:srgbClr val="006E3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A966D780-F435-01B4-59F6-63E60520D2B1}"/>
                </a:ext>
              </a:extLst>
            </p:cNvPr>
            <p:cNvSpPr/>
            <p:nvPr/>
          </p:nvSpPr>
          <p:spPr>
            <a:xfrm>
              <a:off x="1301260" y="3909648"/>
              <a:ext cx="1182224" cy="430887"/>
            </a:xfrm>
            <a:prstGeom prst="roundRect">
              <a:avLst/>
            </a:prstGeom>
            <a:solidFill>
              <a:schemeClr val="bg1">
                <a:alpha val="74000"/>
              </a:schemeClr>
            </a:solidFill>
            <a:ln w="19050">
              <a:solidFill>
                <a:srgbClr val="006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핸드폰번호와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비밀번호 입력</a:t>
              </a:r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36E62F19-1FA9-C2D1-29D2-FF817284091B}"/>
                </a:ext>
              </a:extLst>
            </p:cNvPr>
            <p:cNvSpPr/>
            <p:nvPr/>
          </p:nvSpPr>
          <p:spPr>
            <a:xfrm>
              <a:off x="2864583" y="3216942"/>
              <a:ext cx="1182224" cy="430887"/>
            </a:xfrm>
            <a:prstGeom prst="roundRect">
              <a:avLst/>
            </a:prstGeom>
            <a:solidFill>
              <a:schemeClr val="bg1">
                <a:alpha val="74000"/>
              </a:schemeClr>
            </a:solidFill>
            <a:ln w="19050">
              <a:solidFill>
                <a:srgbClr val="006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입력된 </a:t>
              </a:r>
              <a:endParaRPr lang="en-US" altLang="ko-KR" sz="1100" dirty="0">
                <a:solidFill>
                  <a:prstClr val="black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회원 정보 전달</a:t>
              </a:r>
              <a:endParaRPr lang="en-US" altLang="ko-KR" sz="1100" dirty="0">
                <a:solidFill>
                  <a:prstClr val="black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4775C371-3007-4791-B2B8-41440D2317C6}"/>
                </a:ext>
              </a:extLst>
            </p:cNvPr>
            <p:cNvCxnSpPr>
              <a:cxnSpLocks/>
              <a:stCxn id="384" idx="2"/>
              <a:endCxn id="2" idx="0"/>
            </p:cNvCxnSpPr>
            <p:nvPr/>
          </p:nvCxnSpPr>
          <p:spPr>
            <a:xfrm rot="5400000">
              <a:off x="4058471" y="4360738"/>
              <a:ext cx="395995" cy="160417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6E38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43F10B6C-9B4F-6421-5C3D-7273005A8A85}"/>
                </a:ext>
              </a:extLst>
            </p:cNvPr>
            <p:cNvSpPr/>
            <p:nvPr/>
          </p:nvSpPr>
          <p:spPr>
            <a:xfrm>
              <a:off x="175683" y="2559134"/>
              <a:ext cx="216000" cy="216000"/>
            </a:xfrm>
            <a:prstGeom prst="ellipse">
              <a:avLst/>
            </a:prstGeom>
            <a:solidFill>
              <a:srgbClr val="006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6B168510-67D0-0771-1CF4-02F41A813F07}"/>
                </a:ext>
              </a:extLst>
            </p:cNvPr>
            <p:cNvGrpSpPr/>
            <p:nvPr/>
          </p:nvGrpSpPr>
          <p:grpSpPr>
            <a:xfrm>
              <a:off x="1780553" y="6150648"/>
              <a:ext cx="216000" cy="216000"/>
              <a:chOff x="7252442" y="3059940"/>
              <a:chExt cx="216000" cy="216000"/>
            </a:xfrm>
          </p:grpSpPr>
          <p:sp>
            <p:nvSpPr>
              <p:cNvPr id="164" name="타원 163">
                <a:extLst>
                  <a:ext uri="{FF2B5EF4-FFF2-40B4-BE49-F238E27FC236}">
                    <a16:creationId xmlns:a16="http://schemas.microsoft.com/office/drawing/2014/main" id="{D7E5F36B-61D7-7242-FEB0-8E0E41E6C0C8}"/>
                  </a:ext>
                </a:extLst>
              </p:cNvPr>
              <p:cNvSpPr/>
              <p:nvPr/>
            </p:nvSpPr>
            <p:spPr>
              <a:xfrm>
                <a:off x="7252442" y="3059940"/>
                <a:ext cx="216000" cy="216000"/>
              </a:xfrm>
              <a:prstGeom prst="ellipse">
                <a:avLst/>
              </a:prstGeom>
              <a:noFill/>
              <a:ln w="25400">
                <a:solidFill>
                  <a:srgbClr val="006E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F503D26A-76EB-A8FE-5B1D-3FADDD44179F}"/>
                  </a:ext>
                </a:extLst>
              </p:cNvPr>
              <p:cNvSpPr/>
              <p:nvPr/>
            </p:nvSpPr>
            <p:spPr>
              <a:xfrm>
                <a:off x="7288442" y="3095940"/>
                <a:ext cx="144000" cy="144000"/>
              </a:xfrm>
              <a:prstGeom prst="ellipse">
                <a:avLst/>
              </a:prstGeom>
              <a:solidFill>
                <a:srgbClr val="006E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E986CAE8-425B-EEE7-5DAA-2510F239F86D}"/>
                </a:ext>
              </a:extLst>
            </p:cNvPr>
            <p:cNvCxnSpPr>
              <a:cxnSpLocks/>
              <a:stCxn id="409" idx="1"/>
              <a:endCxn id="163" idx="6"/>
            </p:cNvCxnSpPr>
            <p:nvPr/>
          </p:nvCxnSpPr>
          <p:spPr>
            <a:xfrm flipH="1" flipV="1">
              <a:off x="391683" y="2667134"/>
              <a:ext cx="353211" cy="4704"/>
            </a:xfrm>
            <a:prstGeom prst="line">
              <a:avLst/>
            </a:prstGeom>
            <a:ln w="19050">
              <a:solidFill>
                <a:srgbClr val="006E38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4268B1B4-1A8D-645D-9AF7-F001930F932D}"/>
                </a:ext>
              </a:extLst>
            </p:cNvPr>
            <p:cNvCxnSpPr>
              <a:cxnSpLocks/>
              <a:stCxn id="164" idx="0"/>
              <a:endCxn id="495" idx="2"/>
            </p:cNvCxnSpPr>
            <p:nvPr/>
          </p:nvCxnSpPr>
          <p:spPr>
            <a:xfrm flipV="1">
              <a:off x="1888553" y="5791707"/>
              <a:ext cx="0" cy="358941"/>
            </a:xfrm>
            <a:prstGeom prst="line">
              <a:avLst/>
            </a:prstGeom>
            <a:ln w="19050">
              <a:solidFill>
                <a:srgbClr val="006E38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B89D37FA-FCB8-0B45-7D1F-468D685F4B31}"/>
                </a:ext>
              </a:extLst>
            </p:cNvPr>
            <p:cNvSpPr txBox="1"/>
            <p:nvPr/>
          </p:nvSpPr>
          <p:spPr>
            <a:xfrm>
              <a:off x="686724" y="3477261"/>
              <a:ext cx="901789" cy="430887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회원가입이</a:t>
              </a:r>
              <a:endPara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algn="ctr"/>
              <a:r>
                <a:rPr lang="ko-KR" altLang="en-US" sz="11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되어있는가</a:t>
              </a:r>
              <a:r>
                <a:rPr lang="en-US" altLang="ko-KR" sz="11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?</a:t>
              </a:r>
            </a:p>
          </p:txBody>
        </p:sp>
        <p:cxnSp>
          <p:nvCxnSpPr>
            <p:cNvPr id="352" name="연결선: 꺾임 351">
              <a:extLst>
                <a:ext uri="{FF2B5EF4-FFF2-40B4-BE49-F238E27FC236}">
                  <a16:creationId xmlns:a16="http://schemas.microsoft.com/office/drawing/2014/main" id="{104562C8-F1EC-973A-2362-E149368F953D}"/>
                </a:ext>
              </a:extLst>
            </p:cNvPr>
            <p:cNvCxnSpPr>
              <a:cxnSpLocks/>
              <a:stCxn id="10" idx="2"/>
              <a:endCxn id="55" idx="1"/>
            </p:cNvCxnSpPr>
            <p:nvPr/>
          </p:nvCxnSpPr>
          <p:spPr>
            <a:xfrm rot="16200000" flipH="1">
              <a:off x="969901" y="3793732"/>
              <a:ext cx="500893" cy="161826"/>
            </a:xfrm>
            <a:prstGeom prst="bentConnector2">
              <a:avLst/>
            </a:prstGeom>
            <a:ln w="19050">
              <a:solidFill>
                <a:srgbClr val="006E38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직선 연결선 365">
              <a:extLst>
                <a:ext uri="{FF2B5EF4-FFF2-40B4-BE49-F238E27FC236}">
                  <a16:creationId xmlns:a16="http://schemas.microsoft.com/office/drawing/2014/main" id="{8047D304-7DBA-30BB-99A8-B1FD3A236D3C}"/>
                </a:ext>
              </a:extLst>
            </p:cNvPr>
            <p:cNvCxnSpPr>
              <a:cxnSpLocks/>
              <a:stCxn id="3" idx="1"/>
              <a:endCxn id="10" idx="3"/>
            </p:cNvCxnSpPr>
            <p:nvPr/>
          </p:nvCxnSpPr>
          <p:spPr>
            <a:xfrm flipH="1" flipV="1">
              <a:off x="1325974" y="3432385"/>
              <a:ext cx="359385" cy="2359"/>
            </a:xfrm>
            <a:prstGeom prst="line">
              <a:avLst/>
            </a:prstGeom>
            <a:ln w="19050">
              <a:solidFill>
                <a:srgbClr val="006E38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4" name="다이아몬드 383">
              <a:extLst>
                <a:ext uri="{FF2B5EF4-FFF2-40B4-BE49-F238E27FC236}">
                  <a16:creationId xmlns:a16="http://schemas.microsoft.com/office/drawing/2014/main" id="{615FBA52-1623-663C-8E60-127C79340533}"/>
                </a:ext>
              </a:extLst>
            </p:cNvPr>
            <p:cNvSpPr/>
            <p:nvPr/>
          </p:nvSpPr>
          <p:spPr>
            <a:xfrm>
              <a:off x="4872012" y="4581198"/>
              <a:ext cx="373081" cy="383628"/>
            </a:xfrm>
            <a:prstGeom prst="diamond">
              <a:avLst/>
            </a:prstGeom>
            <a:solidFill>
              <a:srgbClr val="006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76035C-0287-F5A2-99F8-2242A99B0464}"/>
                </a:ext>
              </a:extLst>
            </p:cNvPr>
            <p:cNvSpPr txBox="1"/>
            <p:nvPr/>
          </p:nvSpPr>
          <p:spPr>
            <a:xfrm>
              <a:off x="4529756" y="4880375"/>
              <a:ext cx="1037718" cy="430887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회원정보가 </a:t>
              </a:r>
              <a:endParaRPr lang="en-US" altLang="ko-KR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algn="ctr"/>
              <a:r>
                <a:rPr lang="ko-KR" altLang="en-US" sz="11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존재하는가</a:t>
              </a:r>
              <a:r>
                <a:rPr lang="en-US" altLang="ko-KR" sz="11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?</a:t>
              </a:r>
              <a:endParaRPr lang="ko-KR" altLang="en-US" sz="1100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sp>
          <p:nvSpPr>
            <p:cNvPr id="409" name="사각형: 둥근 모서리 408">
              <a:extLst>
                <a:ext uri="{FF2B5EF4-FFF2-40B4-BE49-F238E27FC236}">
                  <a16:creationId xmlns:a16="http://schemas.microsoft.com/office/drawing/2014/main" id="{8BF420B9-81E3-E2BF-C039-3880D3DCD3DE}"/>
                </a:ext>
              </a:extLst>
            </p:cNvPr>
            <p:cNvSpPr/>
            <p:nvPr/>
          </p:nvSpPr>
          <p:spPr>
            <a:xfrm>
              <a:off x="744894" y="2456394"/>
              <a:ext cx="787457" cy="430887"/>
            </a:xfrm>
            <a:prstGeom prst="roundRect">
              <a:avLst/>
            </a:prstGeom>
            <a:solidFill>
              <a:schemeClr val="bg1">
                <a:alpha val="74000"/>
              </a:schemeClr>
            </a:solidFill>
            <a:ln w="19050">
              <a:solidFill>
                <a:srgbClr val="006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dirty="0">
                  <a:solidFill>
                    <a:prstClr val="black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초기화면</a:t>
              </a:r>
              <a:endParaRPr lang="en-US" altLang="ko-KR" sz="1100" dirty="0">
                <a:solidFill>
                  <a:prstClr val="black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접속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cxnSp>
          <p:nvCxnSpPr>
            <p:cNvPr id="415" name="직선 연결선 414">
              <a:extLst>
                <a:ext uri="{FF2B5EF4-FFF2-40B4-BE49-F238E27FC236}">
                  <a16:creationId xmlns:a16="http://schemas.microsoft.com/office/drawing/2014/main" id="{96EED40B-0928-2756-28AE-A6C86C0C84D4}"/>
                </a:ext>
              </a:extLst>
            </p:cNvPr>
            <p:cNvCxnSpPr>
              <a:cxnSpLocks/>
              <a:stCxn id="10" idx="0"/>
              <a:endCxn id="409" idx="2"/>
            </p:cNvCxnSpPr>
            <p:nvPr/>
          </p:nvCxnSpPr>
          <p:spPr>
            <a:xfrm flipH="1" flipV="1">
              <a:off x="1138623" y="2887281"/>
              <a:ext cx="811" cy="353290"/>
            </a:xfrm>
            <a:prstGeom prst="line">
              <a:avLst/>
            </a:prstGeom>
            <a:ln w="19050">
              <a:solidFill>
                <a:srgbClr val="006E38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연결선: 꺾임 427">
              <a:extLst>
                <a:ext uri="{FF2B5EF4-FFF2-40B4-BE49-F238E27FC236}">
                  <a16:creationId xmlns:a16="http://schemas.microsoft.com/office/drawing/2014/main" id="{F83E2C6E-A414-6F01-7156-5C01454AA7DD}"/>
                </a:ext>
              </a:extLst>
            </p:cNvPr>
            <p:cNvCxnSpPr>
              <a:cxnSpLocks/>
              <a:stCxn id="4" idx="3"/>
              <a:endCxn id="2" idx="3"/>
            </p:cNvCxnSpPr>
            <p:nvPr/>
          </p:nvCxnSpPr>
          <p:spPr>
            <a:xfrm flipH="1">
              <a:off x="4045494" y="3437414"/>
              <a:ext cx="1604171" cy="2138851"/>
            </a:xfrm>
            <a:prstGeom prst="bentConnector3">
              <a:avLst>
                <a:gd name="adj1" fmla="val -14250"/>
              </a:avLst>
            </a:prstGeom>
            <a:ln w="19050">
              <a:solidFill>
                <a:srgbClr val="006E38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2" name="TextBox 431">
              <a:extLst>
                <a:ext uri="{FF2B5EF4-FFF2-40B4-BE49-F238E27FC236}">
                  <a16:creationId xmlns:a16="http://schemas.microsoft.com/office/drawing/2014/main" id="{D9692F59-7D39-B821-C342-165E502A0F56}"/>
                </a:ext>
              </a:extLst>
            </p:cNvPr>
            <p:cNvSpPr txBox="1"/>
            <p:nvPr/>
          </p:nvSpPr>
          <p:spPr>
            <a:xfrm>
              <a:off x="3667059" y="5001717"/>
              <a:ext cx="492009" cy="26161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yes</a:t>
              </a:r>
            </a:p>
          </p:txBody>
        </p:sp>
        <p:cxnSp>
          <p:nvCxnSpPr>
            <p:cNvPr id="435" name="연결선: 꺾임 434">
              <a:extLst>
                <a:ext uri="{FF2B5EF4-FFF2-40B4-BE49-F238E27FC236}">
                  <a16:creationId xmlns:a16="http://schemas.microsoft.com/office/drawing/2014/main" id="{D80C12A9-9381-6B39-BF0E-F6F904815F68}"/>
                </a:ext>
              </a:extLst>
            </p:cNvPr>
            <p:cNvCxnSpPr>
              <a:cxnSpLocks/>
              <a:stCxn id="384" idx="1"/>
              <a:endCxn id="55" idx="2"/>
            </p:cNvCxnSpPr>
            <p:nvPr/>
          </p:nvCxnSpPr>
          <p:spPr>
            <a:xfrm rot="10800000">
              <a:off x="1892372" y="4340536"/>
              <a:ext cx="2979640" cy="432477"/>
            </a:xfrm>
            <a:prstGeom prst="bentConnector2">
              <a:avLst/>
            </a:prstGeom>
            <a:ln w="19050">
              <a:solidFill>
                <a:srgbClr val="006E38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직선 연결선 441">
              <a:extLst>
                <a:ext uri="{FF2B5EF4-FFF2-40B4-BE49-F238E27FC236}">
                  <a16:creationId xmlns:a16="http://schemas.microsoft.com/office/drawing/2014/main" id="{3EC02A62-20C7-080E-AE12-65C292072291}"/>
                </a:ext>
              </a:extLst>
            </p:cNvPr>
            <p:cNvCxnSpPr>
              <a:cxnSpLocks/>
              <a:stCxn id="384" idx="0"/>
              <a:endCxn id="7" idx="2"/>
            </p:cNvCxnSpPr>
            <p:nvPr/>
          </p:nvCxnSpPr>
          <p:spPr>
            <a:xfrm flipV="1">
              <a:off x="5058553" y="4340144"/>
              <a:ext cx="0" cy="241054"/>
            </a:xfrm>
            <a:prstGeom prst="line">
              <a:avLst/>
            </a:prstGeom>
            <a:ln w="19050">
              <a:solidFill>
                <a:srgbClr val="006E38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9" name="TextBox 478">
              <a:extLst>
                <a:ext uri="{FF2B5EF4-FFF2-40B4-BE49-F238E27FC236}">
                  <a16:creationId xmlns:a16="http://schemas.microsoft.com/office/drawing/2014/main" id="{C833A0CC-4C89-02E3-5E0D-FAC0CEE002CA}"/>
                </a:ext>
              </a:extLst>
            </p:cNvPr>
            <p:cNvSpPr txBox="1"/>
            <p:nvPr/>
          </p:nvSpPr>
          <p:spPr>
            <a:xfrm>
              <a:off x="3668102" y="4600464"/>
              <a:ext cx="492009" cy="26161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no</a:t>
              </a:r>
            </a:p>
          </p:txBody>
        </p:sp>
        <p:sp>
          <p:nvSpPr>
            <p:cNvPr id="480" name="TextBox 479">
              <a:extLst>
                <a:ext uri="{FF2B5EF4-FFF2-40B4-BE49-F238E27FC236}">
                  <a16:creationId xmlns:a16="http://schemas.microsoft.com/office/drawing/2014/main" id="{4D4EE473-0BC5-0D53-F084-364FB1177699}"/>
                </a:ext>
              </a:extLst>
            </p:cNvPr>
            <p:cNvSpPr txBox="1"/>
            <p:nvPr/>
          </p:nvSpPr>
          <p:spPr>
            <a:xfrm>
              <a:off x="1253329" y="3079095"/>
              <a:ext cx="492009" cy="26161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no</a:t>
              </a:r>
            </a:p>
          </p:txBody>
        </p:sp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3AEA4106-9FDF-72A0-46A7-D41AD1A80731}"/>
                </a:ext>
              </a:extLst>
            </p:cNvPr>
            <p:cNvSpPr txBox="1"/>
            <p:nvPr/>
          </p:nvSpPr>
          <p:spPr>
            <a:xfrm>
              <a:off x="688773" y="3998616"/>
              <a:ext cx="492009" cy="26161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yes</a:t>
              </a:r>
            </a:p>
          </p:txBody>
        </p:sp>
        <p:sp>
          <p:nvSpPr>
            <p:cNvPr id="495" name="사각형: 둥근 모서리 494">
              <a:extLst>
                <a:ext uri="{FF2B5EF4-FFF2-40B4-BE49-F238E27FC236}">
                  <a16:creationId xmlns:a16="http://schemas.microsoft.com/office/drawing/2014/main" id="{03C695E4-E3C7-5948-E0AB-2B9609C85D30}"/>
                </a:ext>
              </a:extLst>
            </p:cNvPr>
            <p:cNvSpPr/>
            <p:nvPr/>
          </p:nvSpPr>
          <p:spPr>
            <a:xfrm>
              <a:off x="1293981" y="5360820"/>
              <a:ext cx="1189144" cy="430887"/>
            </a:xfrm>
            <a:prstGeom prst="roundRect">
              <a:avLst/>
            </a:prstGeom>
            <a:solidFill>
              <a:schemeClr val="bg1">
                <a:alpha val="74000"/>
              </a:schemeClr>
            </a:solidFill>
            <a:ln w="19050">
              <a:solidFill>
                <a:srgbClr val="006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푸드코트</a:t>
              </a:r>
              <a:endParaRPr lang="en-US" altLang="ko-KR" sz="1100" dirty="0">
                <a:solidFill>
                  <a:prstClr val="black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코너</a:t>
              </a:r>
              <a:r>
                <a:rPr lang="ko-KR" altLang="en-US" sz="1100" dirty="0">
                  <a:solidFill>
                    <a:prstClr val="black"/>
                  </a:solidFill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화면 접속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  <p:cxnSp>
          <p:nvCxnSpPr>
            <p:cNvPr id="498" name="직선 연결선 497">
              <a:extLst>
                <a:ext uri="{FF2B5EF4-FFF2-40B4-BE49-F238E27FC236}">
                  <a16:creationId xmlns:a16="http://schemas.microsoft.com/office/drawing/2014/main" id="{5ECF8999-9418-F1CB-6761-72F06F9F3F6B}"/>
                </a:ext>
              </a:extLst>
            </p:cNvPr>
            <p:cNvCxnSpPr>
              <a:cxnSpLocks/>
              <a:stCxn id="495" idx="3"/>
              <a:endCxn id="2" idx="1"/>
            </p:cNvCxnSpPr>
            <p:nvPr/>
          </p:nvCxnSpPr>
          <p:spPr>
            <a:xfrm>
              <a:off x="2483125" y="5576264"/>
              <a:ext cx="380145" cy="1"/>
            </a:xfrm>
            <a:prstGeom prst="line">
              <a:avLst/>
            </a:prstGeom>
            <a:ln w="19050">
              <a:solidFill>
                <a:srgbClr val="006E38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F682D14E-6981-2782-B70E-FA5661344EA9}"/>
              </a:ext>
            </a:extLst>
          </p:cNvPr>
          <p:cNvGrpSpPr/>
          <p:nvPr/>
        </p:nvGrpSpPr>
        <p:grpSpPr>
          <a:xfrm>
            <a:off x="2514456" y="3662273"/>
            <a:ext cx="377993" cy="397284"/>
            <a:chOff x="5923279" y="342588"/>
            <a:chExt cx="377993" cy="397284"/>
          </a:xfrm>
        </p:grpSpPr>
        <p:sp>
          <p:nvSpPr>
            <p:cNvPr id="288" name="타원 287">
              <a:extLst>
                <a:ext uri="{FF2B5EF4-FFF2-40B4-BE49-F238E27FC236}">
                  <a16:creationId xmlns:a16="http://schemas.microsoft.com/office/drawing/2014/main" id="{10F1F1CC-4DB2-C595-8DE3-E549CC1A3A21}"/>
                </a:ext>
              </a:extLst>
            </p:cNvPr>
            <p:cNvSpPr/>
            <p:nvPr/>
          </p:nvSpPr>
          <p:spPr>
            <a:xfrm>
              <a:off x="5923280" y="342588"/>
              <a:ext cx="377992" cy="388996"/>
            </a:xfrm>
            <a:prstGeom prst="ellipse">
              <a:avLst/>
            </a:prstGeom>
            <a:solidFill>
              <a:srgbClr val="98E42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E85389FE-540A-6796-1054-DDBAF41C3C4D}"/>
                </a:ext>
              </a:extLst>
            </p:cNvPr>
            <p:cNvSpPr txBox="1"/>
            <p:nvPr/>
          </p:nvSpPr>
          <p:spPr>
            <a:xfrm>
              <a:off x="5923279" y="370540"/>
              <a:ext cx="377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1</a:t>
              </a:r>
              <a:endParaRPr lang="ko-KR" altLang="en-US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grpSp>
        <p:nvGrpSpPr>
          <p:cNvPr id="482" name="그룹 481">
            <a:extLst>
              <a:ext uri="{FF2B5EF4-FFF2-40B4-BE49-F238E27FC236}">
                <a16:creationId xmlns:a16="http://schemas.microsoft.com/office/drawing/2014/main" id="{0A67EE45-64B1-F7D7-A2E3-127FF49B621C}"/>
              </a:ext>
            </a:extLst>
          </p:cNvPr>
          <p:cNvGrpSpPr/>
          <p:nvPr/>
        </p:nvGrpSpPr>
        <p:grpSpPr>
          <a:xfrm>
            <a:off x="2499809" y="2971086"/>
            <a:ext cx="377993" cy="397284"/>
            <a:chOff x="5923279" y="342588"/>
            <a:chExt cx="377993" cy="397284"/>
          </a:xfrm>
        </p:grpSpPr>
        <p:sp>
          <p:nvSpPr>
            <p:cNvPr id="483" name="타원 482">
              <a:extLst>
                <a:ext uri="{FF2B5EF4-FFF2-40B4-BE49-F238E27FC236}">
                  <a16:creationId xmlns:a16="http://schemas.microsoft.com/office/drawing/2014/main" id="{F974C799-3D9C-F984-0A1F-895E90B397E7}"/>
                </a:ext>
              </a:extLst>
            </p:cNvPr>
            <p:cNvSpPr/>
            <p:nvPr/>
          </p:nvSpPr>
          <p:spPr>
            <a:xfrm>
              <a:off x="5923280" y="342588"/>
              <a:ext cx="377992" cy="388996"/>
            </a:xfrm>
            <a:prstGeom prst="ellipse">
              <a:avLst/>
            </a:prstGeom>
            <a:solidFill>
              <a:srgbClr val="98E42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4" name="TextBox 483">
              <a:extLst>
                <a:ext uri="{FF2B5EF4-FFF2-40B4-BE49-F238E27FC236}">
                  <a16:creationId xmlns:a16="http://schemas.microsoft.com/office/drawing/2014/main" id="{C7AAB457-B192-041A-D267-2938425E6CF0}"/>
                </a:ext>
              </a:extLst>
            </p:cNvPr>
            <p:cNvSpPr txBox="1"/>
            <p:nvPr/>
          </p:nvSpPr>
          <p:spPr>
            <a:xfrm>
              <a:off x="5923279" y="370540"/>
              <a:ext cx="377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2</a:t>
              </a:r>
              <a:endParaRPr lang="ko-KR" altLang="en-US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5FAB1E44-BDC1-6FCE-F04A-5610B246EEC3}"/>
              </a:ext>
            </a:extLst>
          </p:cNvPr>
          <p:cNvSpPr/>
          <p:nvPr/>
        </p:nvSpPr>
        <p:spPr>
          <a:xfrm>
            <a:off x="4369508" y="3821429"/>
            <a:ext cx="1369089" cy="603886"/>
          </a:xfrm>
          <a:prstGeom prst="rect">
            <a:avLst/>
          </a:prstGeom>
          <a:noFill/>
          <a:ln w="31750">
            <a:solidFill>
              <a:srgbClr val="98E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EAD84D3-0AD0-A7AE-E7D7-E92AB2FE3832}"/>
              </a:ext>
            </a:extLst>
          </p:cNvPr>
          <p:cNvSpPr/>
          <p:nvPr/>
        </p:nvSpPr>
        <p:spPr>
          <a:xfrm>
            <a:off x="4374067" y="3118635"/>
            <a:ext cx="1369089" cy="603886"/>
          </a:xfrm>
          <a:prstGeom prst="rect">
            <a:avLst/>
          </a:prstGeom>
          <a:noFill/>
          <a:ln w="31750">
            <a:solidFill>
              <a:srgbClr val="98E4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6227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 animBg="1"/>
      <p:bldP spid="262" grpId="0" animBg="1"/>
      <p:bldP spid="300" grpId="0" animBg="1"/>
      <p:bldP spid="6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B4895DD-CB50-EDC3-AB35-D49E3BF4FCC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419" y="676800"/>
            <a:ext cx="2719897" cy="5504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A39598-E77E-5D32-4CA2-3542EE83C11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363" y="676893"/>
            <a:ext cx="2719897" cy="550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5D8024-809A-0A3A-9879-18A7E22C858E}"/>
              </a:ext>
            </a:extLst>
          </p:cNvPr>
          <p:cNvSpPr txBox="1"/>
          <p:nvPr/>
        </p:nvSpPr>
        <p:spPr>
          <a:xfrm>
            <a:off x="625334" y="937214"/>
            <a:ext cx="5231727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푸드코트에는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중국집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한식집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왕돈까스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샌드위치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커피 전문점과 같은 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5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 코너가 있고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각각 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5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개 이상의 메뉴를 갖고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있다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F2D4A63-715B-19D7-66C2-767469651A7D}"/>
              </a:ext>
            </a:extLst>
          </p:cNvPr>
          <p:cNvGrpSpPr/>
          <p:nvPr/>
        </p:nvGrpSpPr>
        <p:grpSpPr>
          <a:xfrm>
            <a:off x="652379" y="342588"/>
            <a:ext cx="2729360" cy="387939"/>
            <a:chOff x="3174792" y="156163"/>
            <a:chExt cx="2434267" cy="43665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2CD2527-651D-4321-68DC-806DEB964F07}"/>
                </a:ext>
              </a:extLst>
            </p:cNvPr>
            <p:cNvSpPr/>
            <p:nvPr/>
          </p:nvSpPr>
          <p:spPr>
            <a:xfrm>
              <a:off x="3174792" y="156163"/>
              <a:ext cx="2425907" cy="425470"/>
            </a:xfrm>
            <a:prstGeom prst="roundRect">
              <a:avLst/>
            </a:prstGeom>
            <a:solidFill>
              <a:srgbClr val="98E42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E22AB2-FCA9-A5B8-4CB8-63EB9F71A3C0}"/>
                </a:ext>
              </a:extLst>
            </p:cNvPr>
            <p:cNvSpPr txBox="1"/>
            <p:nvPr/>
          </p:nvSpPr>
          <p:spPr>
            <a:xfrm>
              <a:off x="3183152" y="177107"/>
              <a:ext cx="2425907" cy="415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#</a:t>
              </a:r>
              <a:r>
                <a:rPr lang="ko-KR" altLang="en-US" dirty="0" err="1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푸드코트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 코너와 메뉴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0A57E7-8F74-CD4E-9774-67DDDA4B51C2}"/>
              </a:ext>
            </a:extLst>
          </p:cNvPr>
          <p:cNvSpPr/>
          <p:nvPr/>
        </p:nvSpPr>
        <p:spPr>
          <a:xfrm>
            <a:off x="1313623" y="2064601"/>
            <a:ext cx="17242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>
                <a:ln w="6350">
                  <a:solidFill>
                    <a:schemeClr val="tx1"/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푸드코트</a:t>
            </a:r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메뉴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514C74B5-BCED-1D4F-BE2D-B9EA32356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918585"/>
              </p:ext>
            </p:extLst>
          </p:nvPr>
        </p:nvGraphicFramePr>
        <p:xfrm>
          <a:off x="694783" y="2545991"/>
          <a:ext cx="2961147" cy="2903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049">
                  <a:extLst>
                    <a:ext uri="{9D8B030D-6E8A-4147-A177-3AD203B41FA5}">
                      <a16:colId xmlns:a16="http://schemas.microsoft.com/office/drawing/2014/main" val="3883902555"/>
                    </a:ext>
                  </a:extLst>
                </a:gridCol>
                <a:gridCol w="987049">
                  <a:extLst>
                    <a:ext uri="{9D8B030D-6E8A-4147-A177-3AD203B41FA5}">
                      <a16:colId xmlns:a16="http://schemas.microsoft.com/office/drawing/2014/main" val="2822571259"/>
                    </a:ext>
                  </a:extLst>
                </a:gridCol>
                <a:gridCol w="987049">
                  <a:extLst>
                    <a:ext uri="{9D8B030D-6E8A-4147-A177-3AD203B41FA5}">
                      <a16:colId xmlns:a16="http://schemas.microsoft.com/office/drawing/2014/main" val="357140619"/>
                    </a:ext>
                  </a:extLst>
                </a:gridCol>
              </a:tblGrid>
              <a:tr h="39629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u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코너</a:t>
                      </a:r>
                      <a:endParaRPr lang="ko-Kore-KR" altLang="en-US" sz="1200" b="0" i="0" dirty="0"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sng" dirty="0" err="1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메뉴명</a:t>
                      </a:r>
                      <a:endParaRPr lang="ko-KR" altLang="en-US" sz="1200" b="0" i="0" u="sng" dirty="0">
                        <a:solidFill>
                          <a:schemeClr val="tx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dirty="0">
                          <a:solidFill>
                            <a:schemeClr val="tx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가격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547436"/>
                  </a:ext>
                </a:extLst>
              </a:tr>
              <a:tr h="358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커피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아메리카노</a:t>
                      </a:r>
                      <a:endParaRPr lang="ko-KR" altLang="en-US" sz="1200" b="0" i="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3000</a:t>
                      </a:r>
                      <a:r>
                        <a:rPr lang="ko-KR" altLang="en-US" sz="1200" b="0" i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284367"/>
                  </a:ext>
                </a:extLst>
              </a:tr>
              <a:tr h="3582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커피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아이스티노</a:t>
                      </a:r>
                      <a:r>
                        <a:rPr lang="ko-KR" altLang="en-US" sz="1200" b="0" i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3500</a:t>
                      </a:r>
                      <a:r>
                        <a:rPr lang="ko-KR" altLang="en-US" sz="1200" b="0" i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293952"/>
                  </a:ext>
                </a:extLst>
              </a:tr>
              <a:tr h="358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커피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바닐라라떼</a:t>
                      </a:r>
                      <a:endParaRPr lang="ko-KR" altLang="en-US" sz="1200" b="0" i="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5500</a:t>
                      </a:r>
                      <a:r>
                        <a:rPr lang="ko-KR" altLang="en-US" sz="1200" b="0" i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8855020"/>
                  </a:ext>
                </a:extLst>
              </a:tr>
              <a:tr h="3582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커피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카페라떼</a:t>
                      </a:r>
                      <a:endParaRPr lang="ko-KR" altLang="en-US" sz="1200" b="0" i="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5000</a:t>
                      </a:r>
                      <a:r>
                        <a:rPr lang="ko-KR" altLang="en-US" sz="1200" b="0" i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9153565"/>
                  </a:ext>
                </a:extLst>
              </a:tr>
              <a:tr h="3582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커피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카페모카</a:t>
                      </a:r>
                      <a:endParaRPr lang="ko-KR" altLang="en-US" sz="1200" b="0" i="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5000</a:t>
                      </a:r>
                      <a:r>
                        <a:rPr lang="ko-KR" altLang="en-US" sz="1200" b="0" i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2763"/>
                  </a:ext>
                </a:extLst>
              </a:tr>
              <a:tr h="3582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샌드위치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햄샌드위치</a:t>
                      </a:r>
                      <a:endParaRPr lang="ko-KR" altLang="en-US" sz="1200" b="0" i="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4000</a:t>
                      </a:r>
                      <a:r>
                        <a:rPr lang="ko-KR" altLang="en-US" sz="1200" b="0" i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137176"/>
                  </a:ext>
                </a:extLst>
              </a:tr>
              <a:tr h="3582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…</a:t>
                      </a:r>
                      <a:endParaRPr lang="ko-KR" altLang="en-US" sz="1200" b="0" i="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…</a:t>
                      </a:r>
                      <a:endParaRPr lang="ko-KR" altLang="en-US" sz="1200" b="0" i="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…</a:t>
                      </a:r>
                      <a:endParaRPr lang="ko-KR" altLang="en-US" sz="1200" b="0" i="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25214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D09B7A-E505-C618-F3D1-41E4EF199E35}"/>
              </a:ext>
            </a:extLst>
          </p:cNvPr>
          <p:cNvSpPr/>
          <p:nvPr/>
        </p:nvSpPr>
        <p:spPr>
          <a:xfrm>
            <a:off x="4064138" y="2064601"/>
            <a:ext cx="18047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>
                <a:ln w="6350">
                  <a:solidFill>
                    <a:schemeClr val="tx1"/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푸드코트</a:t>
            </a:r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코너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C93820-D023-E9E1-A695-CCF5D14FE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89640"/>
              </p:ext>
            </p:extLst>
          </p:nvPr>
        </p:nvGraphicFramePr>
        <p:xfrm>
          <a:off x="4164007" y="2545991"/>
          <a:ext cx="1605008" cy="218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008">
                  <a:extLst>
                    <a:ext uri="{9D8B030D-6E8A-4147-A177-3AD203B41FA5}">
                      <a16:colId xmlns:a16="http://schemas.microsoft.com/office/drawing/2014/main" val="4135937192"/>
                    </a:ext>
                  </a:extLst>
                </a:gridCol>
              </a:tblGrid>
              <a:tr h="39629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u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코너</a:t>
                      </a:r>
                      <a:endParaRPr lang="ko-Kore-KR" altLang="en-US" sz="1200" b="0" i="0" dirty="0"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616227"/>
                  </a:ext>
                </a:extLst>
              </a:tr>
              <a:tr h="358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커피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776653"/>
                  </a:ext>
                </a:extLst>
              </a:tr>
              <a:tr h="3582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샌드위치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602933"/>
                  </a:ext>
                </a:extLst>
              </a:tr>
              <a:tr h="3582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한식집</a:t>
                      </a:r>
                      <a:endParaRPr lang="en-US" altLang="ko-KR" sz="1200" b="0" i="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828749"/>
                  </a:ext>
                </a:extLst>
              </a:tr>
              <a:tr h="3582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 err="1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왕돈까스</a:t>
                      </a:r>
                      <a:endParaRPr lang="en-US" altLang="ko-KR" sz="1200" b="0" i="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142496"/>
                  </a:ext>
                </a:extLst>
              </a:tr>
              <a:tr h="3582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중국집</a:t>
                      </a:r>
                      <a:endParaRPr lang="en-US" altLang="ko-KR" sz="1200" b="0" i="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3259193"/>
                  </a:ext>
                </a:extLst>
              </a:tr>
            </a:tbl>
          </a:graphicData>
        </a:graphic>
      </p:graphicFrame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9D0F9F57-A20E-7155-D65E-B89E1D9C975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69016" y="2064597"/>
            <a:ext cx="774025" cy="200058"/>
          </a:xfrm>
          <a:prstGeom prst="curvedConnector3">
            <a:avLst/>
          </a:prstGeom>
          <a:ln w="28575">
            <a:solidFill>
              <a:srgbClr val="98E42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D1247FBD-5017-AE7C-DAB3-935153F23A58}"/>
              </a:ext>
            </a:extLst>
          </p:cNvPr>
          <p:cNvCxnSpPr>
            <a:cxnSpLocks/>
            <a:endCxn id="3" idx="3"/>
          </p:cNvCxnSpPr>
          <p:nvPr/>
        </p:nvCxnSpPr>
        <p:spPr>
          <a:xfrm rot="10800000" flipV="1">
            <a:off x="3655930" y="3078479"/>
            <a:ext cx="5782710" cy="919389"/>
          </a:xfrm>
          <a:prstGeom prst="curvedConnector3">
            <a:avLst>
              <a:gd name="adj1" fmla="val 49122"/>
            </a:avLst>
          </a:prstGeom>
          <a:ln w="28575">
            <a:solidFill>
              <a:srgbClr val="98E42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22019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304E670-092F-3D80-3243-E6D0BA12F08B}"/>
              </a:ext>
            </a:extLst>
          </p:cNvPr>
          <p:cNvSpPr/>
          <p:nvPr/>
        </p:nvSpPr>
        <p:spPr>
          <a:xfrm>
            <a:off x="1615601" y="2331866"/>
            <a:ext cx="2844639" cy="2961494"/>
          </a:xfrm>
          <a:prstGeom prst="roundRect">
            <a:avLst>
              <a:gd name="adj" fmla="val 9834"/>
            </a:avLst>
          </a:prstGeom>
          <a:solidFill>
            <a:srgbClr val="006E38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09F057A-F8FE-AC05-F039-52927A48468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474" y="676707"/>
            <a:ext cx="2719897" cy="550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489665-F458-EF90-BDE7-E878465A4D4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8" y="676893"/>
            <a:ext cx="2719897" cy="550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CDD645-209E-D6A4-BE1D-3B866B6AF486}"/>
              </a:ext>
            </a:extLst>
          </p:cNvPr>
          <p:cNvSpPr txBox="1"/>
          <p:nvPr/>
        </p:nvSpPr>
        <p:spPr>
          <a:xfrm>
            <a:off x="569224" y="817058"/>
            <a:ext cx="5415016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각 주문의 메뉴는 하나의 음식 코너로 지정되어야 한다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다른 코너의 음식을 주문하기 위해서는 새로운 주문을 해야 한다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3CD0B9-07E3-3A5C-8950-DC2EC939B04F}"/>
              </a:ext>
            </a:extLst>
          </p:cNvPr>
          <p:cNvGrpSpPr/>
          <p:nvPr/>
        </p:nvGrpSpPr>
        <p:grpSpPr>
          <a:xfrm>
            <a:off x="652383" y="342588"/>
            <a:ext cx="1613297" cy="388996"/>
            <a:chOff x="3174792" y="156164"/>
            <a:chExt cx="2425907" cy="388996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CB8A9FF7-B7EE-683E-D641-A3E6D5E4EF68}"/>
                </a:ext>
              </a:extLst>
            </p:cNvPr>
            <p:cNvSpPr/>
            <p:nvPr/>
          </p:nvSpPr>
          <p:spPr>
            <a:xfrm>
              <a:off x="3174792" y="156164"/>
              <a:ext cx="2425907" cy="376083"/>
            </a:xfrm>
            <a:prstGeom prst="roundRect">
              <a:avLst/>
            </a:prstGeom>
            <a:solidFill>
              <a:srgbClr val="98E42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49AEDC-D4F0-B9EA-B4E9-B51960F3F902}"/>
                </a:ext>
              </a:extLst>
            </p:cNvPr>
            <p:cNvSpPr txBox="1"/>
            <p:nvPr/>
          </p:nvSpPr>
          <p:spPr>
            <a:xfrm>
              <a:off x="3174792" y="175828"/>
              <a:ext cx="24259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#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주문하기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B2918EF-C8BB-2613-AF37-A3C5712A4F91}"/>
              </a:ext>
            </a:extLst>
          </p:cNvPr>
          <p:cNvSpPr/>
          <p:nvPr/>
        </p:nvSpPr>
        <p:spPr>
          <a:xfrm>
            <a:off x="7216750" y="2353056"/>
            <a:ext cx="1372514" cy="16997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A5AF6DB-E2EC-809A-B4D9-6FFEA8F5783F}"/>
              </a:ext>
            </a:extLst>
          </p:cNvPr>
          <p:cNvSpPr txBox="1"/>
          <p:nvPr/>
        </p:nvSpPr>
        <p:spPr>
          <a:xfrm>
            <a:off x="1773484" y="2569687"/>
            <a:ext cx="2686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 w="12700">
                  <a:noFill/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</a:t>
            </a:r>
            <a:r>
              <a:rPr lang="ko-KR" altLang="en-US" dirty="0" err="1">
                <a:ln w="12700">
                  <a:noFill/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뒤로가기</a:t>
            </a:r>
            <a:r>
              <a:rPr lang="ko-KR" altLang="en-US" dirty="0">
                <a:ln w="12700">
                  <a:noFill/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버튼</a:t>
            </a:r>
            <a:r>
              <a:rPr lang="en-US" altLang="ko-KR" dirty="0">
                <a:ln w="12700">
                  <a:noFill/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</a:t>
            </a:r>
          </a:p>
          <a:p>
            <a:r>
              <a:rPr lang="ko-KR" altLang="en-US" dirty="0">
                <a:ln w="12700">
                  <a:noFill/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장바구니 목록 모두 삭제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EC582FD1-07A1-258E-57BF-8A6B6C95FF5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041" y="2047386"/>
            <a:ext cx="1976524" cy="3999999"/>
          </a:xfrm>
          <a:prstGeom prst="rect">
            <a:avLst/>
          </a:prstGeom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id="{E04A3E03-2BEA-8C2B-8101-23101A348147}"/>
              </a:ext>
            </a:extLst>
          </p:cNvPr>
          <p:cNvSpPr/>
          <p:nvPr/>
        </p:nvSpPr>
        <p:spPr>
          <a:xfrm>
            <a:off x="5039361" y="2274018"/>
            <a:ext cx="360000" cy="3600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1" name="연결선: 구부러짐 60">
            <a:extLst>
              <a:ext uri="{FF2B5EF4-FFF2-40B4-BE49-F238E27FC236}">
                <a16:creationId xmlns:a16="http://schemas.microsoft.com/office/drawing/2014/main" id="{FFE54EE9-FEDE-A127-9A6C-08D7A767F27D}"/>
              </a:ext>
            </a:extLst>
          </p:cNvPr>
          <p:cNvCxnSpPr>
            <a:cxnSpLocks/>
            <a:stCxn id="56" idx="2"/>
            <a:endCxn id="65" idx="3"/>
          </p:cNvCxnSpPr>
          <p:nvPr/>
        </p:nvCxnSpPr>
        <p:spPr>
          <a:xfrm rot="10800000" flipV="1">
            <a:off x="4460241" y="2454017"/>
            <a:ext cx="579121" cy="438835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15EBBB-56BE-096D-85E4-E0D17191A643}"/>
              </a:ext>
            </a:extLst>
          </p:cNvPr>
          <p:cNvSpPr txBox="1"/>
          <p:nvPr/>
        </p:nvSpPr>
        <p:spPr>
          <a:xfrm>
            <a:off x="1773485" y="3349010"/>
            <a:ext cx="2615354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n w="12700">
                  <a:noFill/>
                </a:ln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한 주문은</a:t>
            </a:r>
            <a:r>
              <a:rPr lang="en-US" altLang="ko-KR" sz="1400" dirty="0">
                <a:ln w="12700">
                  <a:noFill/>
                </a:ln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 </a:t>
            </a:r>
            <a:r>
              <a:rPr lang="ko-KR" altLang="en-US" sz="1400" dirty="0">
                <a:ln w="12700">
                  <a:noFill/>
                </a:ln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한 코너에서만</a:t>
            </a:r>
            <a:endParaRPr lang="en-US" altLang="ko-KR" sz="1400" dirty="0">
              <a:ln w="12700">
                <a:noFill/>
              </a:ln>
              <a:latin typeface="Gmarket Sans TTF Light" panose="02000000000000000000" pitchFamily="2" charset="-127"/>
              <a:ea typeface="Gmarket Sans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n w="12700">
                  <a:noFill/>
                </a:ln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가능하다는 제약조건</a:t>
            </a:r>
            <a:r>
              <a:rPr lang="en-US" altLang="ko-KR" sz="1400" dirty="0">
                <a:ln w="12700">
                  <a:noFill/>
                </a:ln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 </a:t>
            </a:r>
            <a:r>
              <a:rPr lang="ko-KR" altLang="en-US" sz="1400" dirty="0">
                <a:ln w="12700">
                  <a:noFill/>
                </a:ln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준수 </a:t>
            </a:r>
            <a:r>
              <a:rPr lang="en-US" altLang="ko-KR" sz="1400" dirty="0">
                <a:ln w="12700">
                  <a:noFill/>
                </a:ln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&amp;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n w="12700">
                  <a:noFill/>
                </a:ln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장바구니 </a:t>
            </a:r>
            <a:r>
              <a:rPr lang="ko-KR" altLang="en-US" sz="1400" dirty="0" err="1">
                <a:ln w="12700">
                  <a:noFill/>
                </a:ln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릴레이션에</a:t>
            </a:r>
            <a:endParaRPr lang="en-US" altLang="ko-KR" sz="1400" dirty="0">
              <a:ln w="12700">
                <a:noFill/>
              </a:ln>
              <a:latin typeface="Gmarket Sans TTF Light" panose="02000000000000000000" pitchFamily="2" charset="-127"/>
              <a:ea typeface="Gmarket Sans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n w="12700">
                  <a:noFill/>
                </a:ln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지나치게 많은 데이터가</a:t>
            </a:r>
            <a:endParaRPr lang="en-US" altLang="ko-KR" sz="1400" dirty="0">
              <a:ln w="12700">
                <a:noFill/>
              </a:ln>
              <a:latin typeface="Gmarket Sans TTF Light" panose="02000000000000000000" pitchFamily="2" charset="-127"/>
              <a:ea typeface="Gmarket Sans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n w="12700">
                  <a:noFill/>
                </a:ln>
                <a:latin typeface="Gmarket Sans TTF Light" panose="02000000000000000000" pitchFamily="2" charset="-127"/>
                <a:ea typeface="Gmarket Sans TTF Light" panose="02000000000000000000" pitchFamily="2" charset="-127"/>
              </a:rPr>
              <a:t>저장되는 것을 방지</a:t>
            </a:r>
            <a:endParaRPr lang="en-US" altLang="ko-KR" sz="1400" dirty="0">
              <a:ln w="12700">
                <a:noFill/>
              </a:ln>
              <a:latin typeface="Gmarket Sans TTF Light" panose="02000000000000000000" pitchFamily="2" charset="-127"/>
              <a:ea typeface="Gmarket Sans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32266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65" grpId="0"/>
      <p:bldP spid="56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DBF598F-FD12-086F-24E2-E922F61C2B8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627" y="676800"/>
            <a:ext cx="2719897" cy="550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D02C76-2801-B98B-9FC7-DD08DE465266}"/>
              </a:ext>
            </a:extLst>
          </p:cNvPr>
          <p:cNvSpPr txBox="1"/>
          <p:nvPr/>
        </p:nvSpPr>
        <p:spPr>
          <a:xfrm>
            <a:off x="569224" y="817058"/>
            <a:ext cx="5821416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주문을 한 후 기다리다가 음식이 나오면 </a:t>
            </a:r>
            <a:r>
              <a:rPr lang="ko-KR" altLang="en-US" sz="1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푸드코트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앱으로 알림이 전송된다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2893D92-0B0D-FBB6-FE8F-E78EBD9E67C9}"/>
              </a:ext>
            </a:extLst>
          </p:cNvPr>
          <p:cNvGrpSpPr/>
          <p:nvPr/>
        </p:nvGrpSpPr>
        <p:grpSpPr>
          <a:xfrm>
            <a:off x="652383" y="342588"/>
            <a:ext cx="1999377" cy="388996"/>
            <a:chOff x="3174792" y="156164"/>
            <a:chExt cx="2425907" cy="38899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65137EB-A33B-B105-CC67-2CC7C9F8646E}"/>
                </a:ext>
              </a:extLst>
            </p:cNvPr>
            <p:cNvSpPr/>
            <p:nvPr/>
          </p:nvSpPr>
          <p:spPr>
            <a:xfrm>
              <a:off x="3174792" y="156164"/>
              <a:ext cx="2425907" cy="376083"/>
            </a:xfrm>
            <a:prstGeom prst="roundRect">
              <a:avLst/>
            </a:prstGeom>
            <a:solidFill>
              <a:srgbClr val="98E42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AD2783-9657-B54A-E126-E10186EDF2F8}"/>
                </a:ext>
              </a:extLst>
            </p:cNvPr>
            <p:cNvSpPr txBox="1"/>
            <p:nvPr/>
          </p:nvSpPr>
          <p:spPr>
            <a:xfrm>
              <a:off x="3174792" y="175828"/>
              <a:ext cx="24259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#</a:t>
              </a:r>
              <a:r>
                <a:rPr lang="ko-KR" altLang="en-US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주문완료 알림</a:t>
              </a: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2C88E21-602E-D04F-96CC-C819C1A12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7853"/>
              </p:ext>
            </p:extLst>
          </p:nvPr>
        </p:nvGraphicFramePr>
        <p:xfrm>
          <a:off x="1207368" y="1955415"/>
          <a:ext cx="6552914" cy="1185182"/>
        </p:xfrm>
        <a:graphic>
          <a:graphicData uri="http://schemas.openxmlformats.org/drawingml/2006/table">
            <a:tbl>
              <a:tblPr/>
              <a:tblGrid>
                <a:gridCol w="713152">
                  <a:extLst>
                    <a:ext uri="{9D8B030D-6E8A-4147-A177-3AD203B41FA5}">
                      <a16:colId xmlns:a16="http://schemas.microsoft.com/office/drawing/2014/main" val="441566461"/>
                    </a:ext>
                  </a:extLst>
                </a:gridCol>
                <a:gridCol w="1025251">
                  <a:extLst>
                    <a:ext uri="{9D8B030D-6E8A-4147-A177-3AD203B41FA5}">
                      <a16:colId xmlns:a16="http://schemas.microsoft.com/office/drawing/2014/main" val="2228948993"/>
                    </a:ext>
                  </a:extLst>
                </a:gridCol>
                <a:gridCol w="1072809">
                  <a:extLst>
                    <a:ext uri="{9D8B030D-6E8A-4147-A177-3AD203B41FA5}">
                      <a16:colId xmlns:a16="http://schemas.microsoft.com/office/drawing/2014/main" val="1569962922"/>
                    </a:ext>
                  </a:extLst>
                </a:gridCol>
                <a:gridCol w="712978">
                  <a:extLst>
                    <a:ext uri="{9D8B030D-6E8A-4147-A177-3AD203B41FA5}">
                      <a16:colId xmlns:a16="http://schemas.microsoft.com/office/drawing/2014/main" val="864503936"/>
                    </a:ext>
                  </a:extLst>
                </a:gridCol>
                <a:gridCol w="1046889">
                  <a:extLst>
                    <a:ext uri="{9D8B030D-6E8A-4147-A177-3AD203B41FA5}">
                      <a16:colId xmlns:a16="http://schemas.microsoft.com/office/drawing/2014/main" val="1752315292"/>
                    </a:ext>
                  </a:extLst>
                </a:gridCol>
                <a:gridCol w="1325896">
                  <a:extLst>
                    <a:ext uri="{9D8B030D-6E8A-4147-A177-3AD203B41FA5}">
                      <a16:colId xmlns:a16="http://schemas.microsoft.com/office/drawing/2014/main" val="3742748647"/>
                    </a:ext>
                  </a:extLst>
                </a:gridCol>
                <a:gridCol w="655939">
                  <a:extLst>
                    <a:ext uri="{9D8B030D-6E8A-4147-A177-3AD203B41FA5}">
                      <a16:colId xmlns:a16="http://schemas.microsoft.com/office/drawing/2014/main" val="16900034"/>
                    </a:ext>
                  </a:extLst>
                </a:gridCol>
              </a:tblGrid>
              <a:tr h="24565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i="0" u="sng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주문번호</a:t>
                      </a:r>
                    </a:p>
                  </a:txBody>
                  <a:tcPr marL="27746" marR="27746" marT="18497" marB="18497" anchor="b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i="0" dirty="0" err="1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주문시각</a:t>
                      </a:r>
                      <a:endParaRPr lang="ko-KR" altLang="en-US" sz="1200" b="0" i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27746" marR="27746" marT="18497" marB="18497" anchor="b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i="0" dirty="0" err="1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주문날짜</a:t>
                      </a:r>
                      <a:endParaRPr lang="ko-KR" altLang="en-US" sz="1200" b="0" i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27746" marR="27746" marT="18497" marB="18497" anchor="b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i="0" dirty="0" err="1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식사유형</a:t>
                      </a:r>
                      <a:endParaRPr lang="ko-KR" altLang="en-US" sz="1200" b="0" i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27746" marR="27746" marT="18497" marB="18497" anchor="b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i="0" dirty="0" err="1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완료여부</a:t>
                      </a:r>
                      <a:endParaRPr lang="ko-KR" altLang="en-US" sz="1200" b="0" i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27746" marR="27746" marT="18497" marB="18497" anchor="b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i="0" dirty="0" err="1">
                          <a:solidFill>
                            <a:srgbClr val="0000FF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주문자번호</a:t>
                      </a:r>
                      <a:endParaRPr lang="ko-KR" altLang="en-US" sz="1200" b="0" i="0" dirty="0">
                        <a:solidFill>
                          <a:srgbClr val="0000FF"/>
                        </a:solidFill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27746" marR="27746" marT="18497" marB="18497" anchor="b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4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i="0" dirty="0">
                          <a:solidFill>
                            <a:srgbClr val="0000FF"/>
                          </a:solidFill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코너</a:t>
                      </a:r>
                    </a:p>
                  </a:txBody>
                  <a:tcPr marL="27746" marR="27746" marT="18497" marB="18497" anchor="b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230437"/>
                  </a:ext>
                </a:extLst>
              </a:tr>
              <a:tr h="28151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</a:t>
                      </a:r>
                    </a:p>
                  </a:txBody>
                  <a:tcPr marL="27746" marR="27746" marT="18497" marB="18497" anchor="b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10</a:t>
                      </a:r>
                      <a:r>
                        <a:rPr lang="en-US" altLang="ko-Kore-KR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:00</a:t>
                      </a:r>
                    </a:p>
                  </a:txBody>
                  <a:tcPr marL="27746" marR="27746" marT="18497" marB="18497" anchor="b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</a:t>
                      </a:r>
                      <a:r>
                        <a:rPr lang="en-US" altLang="ko-KR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0220530</a:t>
                      </a:r>
                      <a:endParaRPr lang="ko-Kore-KR" altLang="en-US" sz="1200" b="0" i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27746" marR="27746" marT="18497" marB="18497" anchor="b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포장</a:t>
                      </a:r>
                    </a:p>
                  </a:txBody>
                  <a:tcPr marL="27746" marR="27746" marT="18497" marB="18497" anchor="b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</a:p>
                  </a:txBody>
                  <a:tcPr marL="27746" marR="27746" marT="18497" marB="18497" anchor="b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010-</a:t>
                      </a:r>
                      <a:r>
                        <a:rPr lang="en-US" altLang="ko-KR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1111</a:t>
                      </a:r>
                      <a:r>
                        <a:rPr lang="en-US" altLang="ko-Kore-KR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</a:t>
                      </a:r>
                      <a:r>
                        <a:rPr lang="en-US" altLang="ko-KR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2222</a:t>
                      </a:r>
                      <a:endParaRPr lang="en-US" altLang="ko-Kore-KR" sz="1200" b="0" i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27746" marR="27746" marT="18497" marB="18497" anchor="b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중국집</a:t>
                      </a:r>
                    </a:p>
                  </a:txBody>
                  <a:tcPr marL="27746" marR="27746" marT="18497" marB="18497" anchor="b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635094"/>
                  </a:ext>
                </a:extLst>
              </a:tr>
              <a:tr h="32900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</a:t>
                      </a:r>
                    </a:p>
                  </a:txBody>
                  <a:tcPr marL="27746" marR="27746" marT="18497" marB="18497" anchor="b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10</a:t>
                      </a:r>
                      <a:r>
                        <a:rPr lang="en-US" altLang="ko-Kore-KR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:</a:t>
                      </a:r>
                      <a:r>
                        <a:rPr lang="en-US" altLang="ko-KR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</a:t>
                      </a:r>
                      <a:r>
                        <a:rPr lang="en-US" altLang="ko-Kore-KR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</a:t>
                      </a:r>
                    </a:p>
                  </a:txBody>
                  <a:tcPr marL="27746" marR="27746" marT="18497" marB="18497" anchor="b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</a:t>
                      </a:r>
                      <a:r>
                        <a:rPr lang="en-US" altLang="ko-KR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0220530</a:t>
                      </a:r>
                      <a:endParaRPr lang="ko-Kore-KR" altLang="en-US" sz="1200" b="0" i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27746" marR="27746" marT="18497" marB="18497" anchor="b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매장</a:t>
                      </a:r>
                    </a:p>
                  </a:txBody>
                  <a:tcPr marL="27746" marR="27746" marT="18497" marB="18497" anchor="b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</a:p>
                  </a:txBody>
                  <a:tcPr marL="27746" marR="27746" marT="18497" marB="18497" anchor="b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010-</a:t>
                      </a:r>
                      <a:r>
                        <a:rPr lang="en-US" altLang="ko-KR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3333</a:t>
                      </a:r>
                      <a:r>
                        <a:rPr lang="en-US" altLang="ko-Kore-KR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-</a:t>
                      </a:r>
                      <a:r>
                        <a:rPr lang="en-US" altLang="ko-KR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4444</a:t>
                      </a:r>
                      <a:endParaRPr lang="ko-Kore-KR" altLang="en-US" sz="1200" b="0" i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27746" marR="27746" marT="18497" marB="18497" anchor="b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한식집</a:t>
                      </a:r>
                      <a:endParaRPr lang="ko-Kore-KR" altLang="en-US" sz="1200" b="0" i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27746" marR="27746" marT="18497" marB="18497" anchor="b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06773"/>
                  </a:ext>
                </a:extLst>
              </a:tr>
              <a:tr h="32900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3</a:t>
                      </a:r>
                    </a:p>
                  </a:txBody>
                  <a:tcPr marL="27746" marR="27746" marT="18497" marB="18497" anchor="b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12:</a:t>
                      </a:r>
                      <a:r>
                        <a:rPr lang="en-US" altLang="ko-KR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00</a:t>
                      </a:r>
                      <a:endParaRPr lang="en-US" altLang="ko-Kore-KR" sz="1200" b="0" i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27746" marR="27746" marT="18497" marB="18497" anchor="b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</a:t>
                      </a:r>
                      <a:r>
                        <a:rPr lang="en-US" altLang="ko-KR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0220530</a:t>
                      </a:r>
                      <a:endParaRPr lang="ko-Kore-KR" altLang="en-US" sz="1200" b="0" i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27746" marR="27746" marT="18497" marB="18497" anchor="b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포장</a:t>
                      </a:r>
                    </a:p>
                  </a:txBody>
                  <a:tcPr marL="27746" marR="27746" marT="18497" marB="18497" anchor="b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x</a:t>
                      </a:r>
                      <a:endParaRPr lang="en" sz="1200" b="0" i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27746" marR="27746" marT="18497" marB="18497" anchor="b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ore-KR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010-1234-5678</a:t>
                      </a:r>
                      <a:endParaRPr lang="ko-Kore-KR" altLang="en-US" sz="1200" b="0" i="0" dirty="0">
                        <a:effectLst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27746" marR="27746" marT="18497" marB="18497" anchor="b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ore-KR" altLang="en-US" sz="1200" b="0" i="0" dirty="0">
                          <a:effectLst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커피</a:t>
                      </a:r>
                    </a:p>
                  </a:txBody>
                  <a:tcPr marL="27746" marR="27746" marT="18497" marB="18497" anchor="b">
                    <a:lnL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E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03664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01EBA8C-151E-D343-88D8-CF236E164E80}"/>
              </a:ext>
            </a:extLst>
          </p:cNvPr>
          <p:cNvSpPr txBox="1"/>
          <p:nvPr/>
        </p:nvSpPr>
        <p:spPr>
          <a:xfrm>
            <a:off x="1446697" y="3398818"/>
            <a:ext cx="6130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준비 완료로 상태 변경 및 고객 휴대폰 번호 검색 </a:t>
            </a:r>
            <a:r>
              <a:rPr lang="en-US" altLang="ko-KR" sz="2000" dirty="0">
                <a:ln w="6350">
                  <a:solidFill>
                    <a:schemeClr val="tx1"/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SQL</a:t>
            </a:r>
            <a:endParaRPr lang="ko-KR" altLang="en-US" sz="2000" dirty="0">
              <a:ln w="6350">
                <a:solidFill>
                  <a:schemeClr val="tx1"/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3B253B-5163-C749-B687-18F13A30F4B9}"/>
              </a:ext>
            </a:extLst>
          </p:cNvPr>
          <p:cNvSpPr/>
          <p:nvPr/>
        </p:nvSpPr>
        <p:spPr>
          <a:xfrm>
            <a:off x="3586205" y="1543487"/>
            <a:ext cx="17379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주문 </a:t>
            </a:r>
            <a:r>
              <a:rPr lang="ko-KR" altLang="en-US" sz="2000" dirty="0" err="1">
                <a:ln w="6350">
                  <a:solidFill>
                    <a:schemeClr val="tx1"/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릴레이션</a:t>
            </a:r>
            <a:endParaRPr lang="ko-KR" altLang="en-US" sz="2000" dirty="0">
              <a:ln w="6350">
                <a:solidFill>
                  <a:schemeClr val="tx1"/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5DFB63-AA0B-BC4E-9DC3-F9824613CAB2}"/>
              </a:ext>
            </a:extLst>
          </p:cNvPr>
          <p:cNvSpPr/>
          <p:nvPr/>
        </p:nvSpPr>
        <p:spPr>
          <a:xfrm>
            <a:off x="4728211" y="1951758"/>
            <a:ext cx="1047750" cy="11851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15" name="Google Shape;59;p13">
            <a:extLst>
              <a:ext uri="{FF2B5EF4-FFF2-40B4-BE49-F238E27FC236}">
                <a16:creationId xmlns:a16="http://schemas.microsoft.com/office/drawing/2014/main" id="{48CA0793-64AC-7C4A-A1A3-E5F72774F943}"/>
              </a:ext>
            </a:extLst>
          </p:cNvPr>
          <p:cNvSpPr/>
          <p:nvPr/>
        </p:nvSpPr>
        <p:spPr>
          <a:xfrm>
            <a:off x="1207368" y="3841213"/>
            <a:ext cx="6552914" cy="2004359"/>
          </a:xfrm>
          <a:prstGeom prst="rect">
            <a:avLst/>
          </a:prstGeom>
          <a:solidFill>
            <a:srgbClr val="EBF4EF"/>
          </a:solidFill>
          <a:ln w="15875" cap="flat" cmpd="sng">
            <a:solidFill>
              <a:srgbClr val="006E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altLang="ko-Kore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UPDATE 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주문</a:t>
            </a:r>
          </a:p>
          <a:p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    </a:t>
            </a:r>
            <a:r>
              <a:rPr lang="en" altLang="ko-Kore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SET </a:t>
            </a:r>
            <a:r>
              <a:rPr lang="ko-KR" altLang="en-US" sz="16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완료여부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= '</a:t>
            </a:r>
            <a:r>
              <a:rPr lang="en" altLang="ko-Kore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O'</a:t>
            </a:r>
          </a:p>
          <a:p>
            <a:r>
              <a:rPr lang="en" altLang="ko-Kore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    WHERE 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주문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주문번호 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= ‘</a:t>
            </a:r>
            <a:r>
              <a:rPr lang="en" altLang="ko-Kore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input’;</a:t>
            </a:r>
          </a:p>
          <a:p>
            <a:endParaRPr lang="en" altLang="ko-Kore-KR" sz="16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en" altLang="ko-Kore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SELECT 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주문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lang="ko-KR" altLang="en-US" sz="16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주문자번호</a:t>
            </a:r>
            <a:endParaRPr lang="ko-KR" altLang="en-US" sz="16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en" altLang="ko-Kore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FROM 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주문 </a:t>
            </a:r>
          </a:p>
          <a:p>
            <a:r>
              <a:rPr lang="en" altLang="ko-Kore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WHERE 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주문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lang="ko-KR" altLang="en-US" sz="16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완료여부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= ‘</a:t>
            </a:r>
            <a:r>
              <a:rPr lang="en" altLang="ko-Kore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O’ and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주문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lang="ko-KR" altLang="en-US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주문번호 </a:t>
            </a:r>
            <a:r>
              <a:rPr lang="en-US" altLang="ko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= ‘</a:t>
            </a:r>
            <a:r>
              <a:rPr lang="en" altLang="ko-Kore-KR" sz="1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input’;</a:t>
            </a:r>
          </a:p>
        </p:txBody>
      </p:sp>
    </p:spTree>
    <p:extLst>
      <p:ext uri="{BB962C8B-B14F-4D97-AF65-F5344CB8AC3E}">
        <p14:creationId xmlns:p14="http://schemas.microsoft.com/office/powerpoint/2010/main" val="397641787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65977E-8020-DAA1-C5E5-DF3F95BA9FD1}"/>
              </a:ext>
            </a:extLst>
          </p:cNvPr>
          <p:cNvSpPr txBox="1"/>
          <p:nvPr/>
        </p:nvSpPr>
        <p:spPr>
          <a:xfrm>
            <a:off x="569224" y="1568790"/>
            <a:ext cx="5415016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각 주문의 메뉴는 하나의 음식 코너로 지정되어야 한다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다른 코너의 음식을 주문하기 위해서는 새로운 주문을 해야 한다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CA81B9-F655-556B-1E04-AFABF8EBB868}"/>
              </a:ext>
            </a:extLst>
          </p:cNvPr>
          <p:cNvSpPr txBox="1"/>
          <p:nvPr/>
        </p:nvSpPr>
        <p:spPr>
          <a:xfrm>
            <a:off x="569225" y="2260908"/>
            <a:ext cx="146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 w="12700">
                  <a:noFill/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#1:N </a:t>
            </a:r>
            <a:r>
              <a:rPr lang="ko-KR" altLang="en-US" dirty="0">
                <a:ln w="12700">
                  <a:noFill/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관계</a:t>
            </a:r>
          </a:p>
        </p:txBody>
      </p:sp>
      <p:cxnSp>
        <p:nvCxnSpPr>
          <p:cNvPr id="4" name="Google Shape;54;p13">
            <a:extLst>
              <a:ext uri="{FF2B5EF4-FFF2-40B4-BE49-F238E27FC236}">
                <a16:creationId xmlns:a16="http://schemas.microsoft.com/office/drawing/2014/main" id="{A204E5A5-82DA-A3EC-7C1D-F7434D429613}"/>
              </a:ext>
            </a:extLst>
          </p:cNvPr>
          <p:cNvCxnSpPr>
            <a:cxnSpLocks/>
            <a:stCxn id="54" idx="2"/>
            <a:endCxn id="30" idx="3"/>
          </p:cNvCxnSpPr>
          <p:nvPr/>
        </p:nvCxnSpPr>
        <p:spPr>
          <a:xfrm flipH="1">
            <a:off x="9096367" y="4289512"/>
            <a:ext cx="127570" cy="0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52FCC77D-595E-1930-ADE8-2D5B51DC446F}"/>
              </a:ext>
            </a:extLst>
          </p:cNvPr>
          <p:cNvSpPr/>
          <p:nvPr/>
        </p:nvSpPr>
        <p:spPr>
          <a:xfrm>
            <a:off x="7097105" y="4751674"/>
            <a:ext cx="1080000" cy="360000"/>
          </a:xfrm>
          <a:prstGeom prst="rect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푸드코트메뉴</a:t>
            </a:r>
            <a:endParaRPr sz="1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" name="Google Shape;58;p13">
            <a:extLst>
              <a:ext uri="{FF2B5EF4-FFF2-40B4-BE49-F238E27FC236}">
                <a16:creationId xmlns:a16="http://schemas.microsoft.com/office/drawing/2014/main" id="{49114F73-5E7A-209B-3800-ECD9FB8F6978}"/>
              </a:ext>
            </a:extLst>
          </p:cNvPr>
          <p:cNvSpPr/>
          <p:nvPr/>
        </p:nvSpPr>
        <p:spPr>
          <a:xfrm>
            <a:off x="10724896" y="4099838"/>
            <a:ext cx="684000" cy="360000"/>
          </a:xfrm>
          <a:prstGeom prst="rect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</a:t>
            </a:r>
            <a:endParaRPr sz="1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Google Shape;59;p13">
            <a:extLst>
              <a:ext uri="{FF2B5EF4-FFF2-40B4-BE49-F238E27FC236}">
                <a16:creationId xmlns:a16="http://schemas.microsoft.com/office/drawing/2014/main" id="{83AAEEE6-2CF6-3692-786B-75F07B633CF5}"/>
              </a:ext>
            </a:extLst>
          </p:cNvPr>
          <p:cNvSpPr/>
          <p:nvPr/>
        </p:nvSpPr>
        <p:spPr>
          <a:xfrm>
            <a:off x="4690188" y="4122112"/>
            <a:ext cx="1080000" cy="360000"/>
          </a:xfrm>
          <a:prstGeom prst="rect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푸드코트코너</a:t>
            </a:r>
            <a:r>
              <a:rPr lang="en-US" altLang="ko" sz="1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sz="1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" name="Google Shape;60;p13">
            <a:extLst>
              <a:ext uri="{FF2B5EF4-FFF2-40B4-BE49-F238E27FC236}">
                <a16:creationId xmlns:a16="http://schemas.microsoft.com/office/drawing/2014/main" id="{138BF2CB-9F56-234B-DC85-AFE6E5B9B55E}"/>
              </a:ext>
            </a:extLst>
          </p:cNvPr>
          <p:cNvSpPr/>
          <p:nvPr/>
        </p:nvSpPr>
        <p:spPr>
          <a:xfrm>
            <a:off x="7295105" y="3504136"/>
            <a:ext cx="684000" cy="360000"/>
          </a:xfrm>
          <a:prstGeom prst="rect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</a:t>
            </a:r>
            <a:endParaRPr sz="1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9" name="Google Shape;63;p13">
            <a:extLst>
              <a:ext uri="{FF2B5EF4-FFF2-40B4-BE49-F238E27FC236}">
                <a16:creationId xmlns:a16="http://schemas.microsoft.com/office/drawing/2014/main" id="{84B3D319-FD8C-D2DD-C0F3-9FE03926D0B0}"/>
              </a:ext>
            </a:extLst>
          </p:cNvPr>
          <p:cNvCxnSpPr>
            <a:cxnSpLocks/>
            <a:stCxn id="53" idx="0"/>
            <a:endCxn id="6" idx="2"/>
          </p:cNvCxnSpPr>
          <p:nvPr/>
        </p:nvCxnSpPr>
        <p:spPr>
          <a:xfrm flipH="1" flipV="1">
            <a:off x="11066896" y="4459838"/>
            <a:ext cx="341149" cy="444772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64;p13">
            <a:extLst>
              <a:ext uri="{FF2B5EF4-FFF2-40B4-BE49-F238E27FC236}">
                <a16:creationId xmlns:a16="http://schemas.microsoft.com/office/drawing/2014/main" id="{869890D6-8A88-48EE-8A71-3907F6F1EF54}"/>
              </a:ext>
            </a:extLst>
          </p:cNvPr>
          <p:cNvCxnSpPr>
            <a:cxnSpLocks/>
            <a:stCxn id="48" idx="0"/>
            <a:endCxn id="6" idx="2"/>
          </p:cNvCxnSpPr>
          <p:nvPr/>
        </p:nvCxnSpPr>
        <p:spPr>
          <a:xfrm flipV="1">
            <a:off x="10727869" y="4459838"/>
            <a:ext cx="339027" cy="1006860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65;p13">
            <a:extLst>
              <a:ext uri="{FF2B5EF4-FFF2-40B4-BE49-F238E27FC236}">
                <a16:creationId xmlns:a16="http://schemas.microsoft.com/office/drawing/2014/main" id="{5B37F979-EFC6-347F-D25C-94CFD60B9255}"/>
              </a:ext>
            </a:extLst>
          </p:cNvPr>
          <p:cNvCxnSpPr>
            <a:cxnSpLocks/>
            <a:stCxn id="52" idx="4"/>
            <a:endCxn id="6" idx="0"/>
          </p:cNvCxnSpPr>
          <p:nvPr/>
        </p:nvCxnSpPr>
        <p:spPr>
          <a:xfrm flipH="1">
            <a:off x="11066896" y="2911906"/>
            <a:ext cx="336921" cy="1187932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67;p13">
            <a:extLst>
              <a:ext uri="{FF2B5EF4-FFF2-40B4-BE49-F238E27FC236}">
                <a16:creationId xmlns:a16="http://schemas.microsoft.com/office/drawing/2014/main" id="{ADCED26B-6328-E30B-7638-A713F280406C}"/>
              </a:ext>
            </a:extLst>
          </p:cNvPr>
          <p:cNvCxnSpPr>
            <a:cxnSpLocks/>
            <a:stCxn id="49" idx="5"/>
            <a:endCxn id="6" idx="0"/>
          </p:cNvCxnSpPr>
          <p:nvPr/>
        </p:nvCxnSpPr>
        <p:spPr>
          <a:xfrm>
            <a:off x="10365100" y="2954960"/>
            <a:ext cx="701796" cy="1144878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68;p13">
            <a:extLst>
              <a:ext uri="{FF2B5EF4-FFF2-40B4-BE49-F238E27FC236}">
                <a16:creationId xmlns:a16="http://schemas.microsoft.com/office/drawing/2014/main" id="{BCC1720D-E3A3-10A9-82B7-4C7E4D6116F6}"/>
              </a:ext>
            </a:extLst>
          </p:cNvPr>
          <p:cNvCxnSpPr>
            <a:cxnSpLocks/>
            <a:stCxn id="6" idx="0"/>
            <a:endCxn id="64" idx="4"/>
          </p:cNvCxnSpPr>
          <p:nvPr/>
        </p:nvCxnSpPr>
        <p:spPr>
          <a:xfrm flipH="1" flipV="1">
            <a:off x="10720301" y="2432051"/>
            <a:ext cx="346595" cy="1667787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71;p13">
            <a:extLst>
              <a:ext uri="{FF2B5EF4-FFF2-40B4-BE49-F238E27FC236}">
                <a16:creationId xmlns:a16="http://schemas.microsoft.com/office/drawing/2014/main" id="{002C5EFD-F7F9-DA42-8305-F5707D8D00BC}"/>
              </a:ext>
            </a:extLst>
          </p:cNvPr>
          <p:cNvCxnSpPr>
            <a:cxnSpLocks/>
            <a:stCxn id="45" idx="5"/>
            <a:endCxn id="8" idx="0"/>
          </p:cNvCxnSpPr>
          <p:nvPr/>
        </p:nvCxnSpPr>
        <p:spPr>
          <a:xfrm>
            <a:off x="6782189" y="2358006"/>
            <a:ext cx="854916" cy="1146130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76;p13">
            <a:extLst>
              <a:ext uri="{FF2B5EF4-FFF2-40B4-BE49-F238E27FC236}">
                <a16:creationId xmlns:a16="http://schemas.microsoft.com/office/drawing/2014/main" id="{26164110-5D13-C806-BB74-1DEB5A804F41}"/>
              </a:ext>
            </a:extLst>
          </p:cNvPr>
          <p:cNvCxnSpPr>
            <a:cxnSpLocks/>
            <a:stCxn id="5" idx="2"/>
            <a:endCxn id="61" idx="1"/>
          </p:cNvCxnSpPr>
          <p:nvPr/>
        </p:nvCxnSpPr>
        <p:spPr>
          <a:xfrm>
            <a:off x="7637105" y="5111674"/>
            <a:ext cx="371838" cy="581407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78;p13">
            <a:extLst>
              <a:ext uri="{FF2B5EF4-FFF2-40B4-BE49-F238E27FC236}">
                <a16:creationId xmlns:a16="http://schemas.microsoft.com/office/drawing/2014/main" id="{634A2B4E-C52E-41CE-7D71-DB36E4486262}"/>
              </a:ext>
            </a:extLst>
          </p:cNvPr>
          <p:cNvCxnSpPr>
            <a:cxnSpLocks/>
            <a:stCxn id="5" idx="2"/>
            <a:endCxn id="65" idx="7"/>
          </p:cNvCxnSpPr>
          <p:nvPr/>
        </p:nvCxnSpPr>
        <p:spPr>
          <a:xfrm flipH="1">
            <a:off x="7384915" y="5111674"/>
            <a:ext cx="252190" cy="387131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80;p13">
            <a:extLst>
              <a:ext uri="{FF2B5EF4-FFF2-40B4-BE49-F238E27FC236}">
                <a16:creationId xmlns:a16="http://schemas.microsoft.com/office/drawing/2014/main" id="{0335D22C-49C8-3092-1995-2680D7C21AAD}"/>
              </a:ext>
            </a:extLst>
          </p:cNvPr>
          <p:cNvCxnSpPr>
            <a:cxnSpLocks/>
            <a:stCxn id="42" idx="4"/>
            <a:endCxn id="58" idx="0"/>
          </p:cNvCxnSpPr>
          <p:nvPr/>
        </p:nvCxnSpPr>
        <p:spPr>
          <a:xfrm>
            <a:off x="7451255" y="1581201"/>
            <a:ext cx="186893" cy="266412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82;p13">
            <a:extLst>
              <a:ext uri="{FF2B5EF4-FFF2-40B4-BE49-F238E27FC236}">
                <a16:creationId xmlns:a16="http://schemas.microsoft.com/office/drawing/2014/main" id="{FB456603-416D-A70E-9BB2-46555CBFA403}"/>
              </a:ext>
            </a:extLst>
          </p:cNvPr>
          <p:cNvCxnSpPr>
            <a:cxnSpLocks/>
            <a:stCxn id="7" idx="0"/>
            <a:endCxn id="57" idx="4"/>
          </p:cNvCxnSpPr>
          <p:nvPr/>
        </p:nvCxnSpPr>
        <p:spPr>
          <a:xfrm flipH="1" flipV="1">
            <a:off x="4703698" y="3751291"/>
            <a:ext cx="526490" cy="370821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83;p13">
            <a:extLst>
              <a:ext uri="{FF2B5EF4-FFF2-40B4-BE49-F238E27FC236}">
                <a16:creationId xmlns:a16="http://schemas.microsoft.com/office/drawing/2014/main" id="{0BFEE27A-F693-9F3D-B91A-2D4E559899C0}"/>
              </a:ext>
            </a:extLst>
          </p:cNvPr>
          <p:cNvCxnSpPr>
            <a:cxnSpLocks/>
            <a:stCxn id="8" idx="0"/>
            <a:endCxn id="58" idx="4"/>
          </p:cNvCxnSpPr>
          <p:nvPr/>
        </p:nvCxnSpPr>
        <p:spPr>
          <a:xfrm flipV="1">
            <a:off x="7637105" y="2303187"/>
            <a:ext cx="1043" cy="1200949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86;p13">
            <a:extLst>
              <a:ext uri="{FF2B5EF4-FFF2-40B4-BE49-F238E27FC236}">
                <a16:creationId xmlns:a16="http://schemas.microsoft.com/office/drawing/2014/main" id="{4105CC2E-20C1-1374-9620-70A768F35533}"/>
              </a:ext>
            </a:extLst>
          </p:cNvPr>
          <p:cNvCxnSpPr>
            <a:cxnSpLocks/>
            <a:stCxn id="58" idx="7"/>
            <a:endCxn id="46" idx="3"/>
          </p:cNvCxnSpPr>
          <p:nvPr/>
        </p:nvCxnSpPr>
        <p:spPr>
          <a:xfrm flipV="1">
            <a:off x="8002167" y="1715014"/>
            <a:ext cx="279309" cy="199316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96;p13" title="N">
            <a:extLst>
              <a:ext uri="{FF2B5EF4-FFF2-40B4-BE49-F238E27FC236}">
                <a16:creationId xmlns:a16="http://schemas.microsoft.com/office/drawing/2014/main" id="{AC76C593-AA2B-E996-97FD-5363C1ECDE50}"/>
              </a:ext>
            </a:extLst>
          </p:cNvPr>
          <p:cNvCxnSpPr>
            <a:cxnSpLocks/>
            <a:stCxn id="30" idx="0"/>
            <a:endCxn id="8" idx="3"/>
          </p:cNvCxnSpPr>
          <p:nvPr/>
        </p:nvCxnSpPr>
        <p:spPr>
          <a:xfrm flipH="1" flipV="1">
            <a:off x="7979105" y="3684136"/>
            <a:ext cx="397262" cy="299376"/>
          </a:xfrm>
          <a:prstGeom prst="straightConnector1">
            <a:avLst/>
          </a:prstGeom>
          <a:noFill/>
          <a:ln w="57150" cap="flat" cmpd="dbl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01;p13">
            <a:extLst>
              <a:ext uri="{FF2B5EF4-FFF2-40B4-BE49-F238E27FC236}">
                <a16:creationId xmlns:a16="http://schemas.microsoft.com/office/drawing/2014/main" id="{E535A086-89E1-D6D5-0B78-F8F7825B0BFB}"/>
              </a:ext>
            </a:extLst>
          </p:cNvPr>
          <p:cNvCxnSpPr>
            <a:cxnSpLocks/>
            <a:stCxn id="27" idx="1"/>
            <a:endCxn id="7" idx="2"/>
          </p:cNvCxnSpPr>
          <p:nvPr/>
        </p:nvCxnSpPr>
        <p:spPr>
          <a:xfrm flipH="1" flipV="1">
            <a:off x="5230188" y="4482112"/>
            <a:ext cx="201661" cy="447307"/>
          </a:xfrm>
          <a:prstGeom prst="straightConnector1">
            <a:avLst/>
          </a:prstGeom>
          <a:noFill/>
          <a:ln w="63500" cap="flat" cmpd="dbl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104;p13">
            <a:extLst>
              <a:ext uri="{FF2B5EF4-FFF2-40B4-BE49-F238E27FC236}">
                <a16:creationId xmlns:a16="http://schemas.microsoft.com/office/drawing/2014/main" id="{86166578-9D16-2AAE-54FD-89EE21D205DB}"/>
              </a:ext>
            </a:extLst>
          </p:cNvPr>
          <p:cNvCxnSpPr>
            <a:cxnSpLocks/>
            <a:stCxn id="27" idx="3"/>
            <a:endCxn id="5" idx="1"/>
          </p:cNvCxnSpPr>
          <p:nvPr/>
        </p:nvCxnSpPr>
        <p:spPr>
          <a:xfrm>
            <a:off x="6871849" y="4929419"/>
            <a:ext cx="225256" cy="2255"/>
          </a:xfrm>
          <a:prstGeom prst="straightConnector1">
            <a:avLst/>
          </a:prstGeom>
          <a:noFill/>
          <a:ln w="63500" cap="flat" cmpd="dbl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3A3F59A-8940-B09C-332B-2B21D86693C3}"/>
              </a:ext>
            </a:extLst>
          </p:cNvPr>
          <p:cNvGrpSpPr/>
          <p:nvPr/>
        </p:nvGrpSpPr>
        <p:grpSpPr>
          <a:xfrm>
            <a:off x="5333898" y="4623419"/>
            <a:ext cx="1639707" cy="612000"/>
            <a:chOff x="3982060" y="5125880"/>
            <a:chExt cx="1639707" cy="612000"/>
          </a:xfrm>
        </p:grpSpPr>
        <p:sp>
          <p:nvSpPr>
            <p:cNvPr id="26" name="Google Shape;97;p13">
              <a:extLst>
                <a:ext uri="{FF2B5EF4-FFF2-40B4-BE49-F238E27FC236}">
                  <a16:creationId xmlns:a16="http://schemas.microsoft.com/office/drawing/2014/main" id="{CF0EE0DA-BF78-049E-1227-0A0CAE3FA961}"/>
                </a:ext>
              </a:extLst>
            </p:cNvPr>
            <p:cNvSpPr txBox="1"/>
            <p:nvPr/>
          </p:nvSpPr>
          <p:spPr>
            <a:xfrm>
              <a:off x="5346367" y="5140011"/>
              <a:ext cx="2754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7" name="Google Shape;102;p13">
              <a:extLst>
                <a:ext uri="{FF2B5EF4-FFF2-40B4-BE49-F238E27FC236}">
                  <a16:creationId xmlns:a16="http://schemas.microsoft.com/office/drawing/2014/main" id="{AC4AA800-2BF8-58D3-5A55-838D1171A9BF}"/>
                </a:ext>
              </a:extLst>
            </p:cNvPr>
            <p:cNvSpPr/>
            <p:nvPr/>
          </p:nvSpPr>
          <p:spPr>
            <a:xfrm>
              <a:off x="4080011" y="5125880"/>
              <a:ext cx="1440000" cy="612000"/>
            </a:xfrm>
            <a:prstGeom prst="diamond">
              <a:avLst/>
            </a:prstGeom>
            <a:solidFill>
              <a:srgbClr val="F09699"/>
            </a:solidFill>
            <a:ln w="31750" cap="flat" cmpd="sng">
              <a:solidFill>
                <a:srgbClr val="F096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공급한다</a:t>
              </a:r>
              <a:endParaRPr sz="1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8" name="Google Shape;105;p13">
              <a:extLst>
                <a:ext uri="{FF2B5EF4-FFF2-40B4-BE49-F238E27FC236}">
                  <a16:creationId xmlns:a16="http://schemas.microsoft.com/office/drawing/2014/main" id="{7A1BAB9C-96B2-B567-CAA9-F17EA23E2E49}"/>
                </a:ext>
              </a:extLst>
            </p:cNvPr>
            <p:cNvSpPr txBox="1"/>
            <p:nvPr/>
          </p:nvSpPr>
          <p:spPr>
            <a:xfrm>
              <a:off x="3982060" y="5127288"/>
              <a:ext cx="2754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6D685B0-F150-612B-AD65-0071FDFF5659}"/>
              </a:ext>
            </a:extLst>
          </p:cNvPr>
          <p:cNvGrpSpPr/>
          <p:nvPr/>
        </p:nvGrpSpPr>
        <p:grpSpPr>
          <a:xfrm>
            <a:off x="7656367" y="3825941"/>
            <a:ext cx="1440000" cy="1010185"/>
            <a:chOff x="6596160" y="4126211"/>
            <a:chExt cx="1440000" cy="1010185"/>
          </a:xfrm>
        </p:grpSpPr>
        <p:sp>
          <p:nvSpPr>
            <p:cNvPr id="30" name="Google Shape;93;p13">
              <a:extLst>
                <a:ext uri="{FF2B5EF4-FFF2-40B4-BE49-F238E27FC236}">
                  <a16:creationId xmlns:a16="http://schemas.microsoft.com/office/drawing/2014/main" id="{7E355ED3-509E-C8AF-C96F-C06D3ED99756}"/>
                </a:ext>
              </a:extLst>
            </p:cNvPr>
            <p:cNvSpPr/>
            <p:nvPr/>
          </p:nvSpPr>
          <p:spPr>
            <a:xfrm>
              <a:off x="6596160" y="4283782"/>
              <a:ext cx="1440000" cy="612000"/>
            </a:xfrm>
            <a:prstGeom prst="flowChartDecision">
              <a:avLst/>
            </a:prstGeom>
            <a:solidFill>
              <a:srgbClr val="F09699"/>
            </a:solidFill>
            <a:ln w="31750" cap="flat" cmpd="sng">
              <a:solidFill>
                <a:srgbClr val="F096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포함한다</a:t>
              </a:r>
              <a:endParaRPr sz="1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1" name="Google Shape;103;p13">
              <a:extLst>
                <a:ext uri="{FF2B5EF4-FFF2-40B4-BE49-F238E27FC236}">
                  <a16:creationId xmlns:a16="http://schemas.microsoft.com/office/drawing/2014/main" id="{80EA7C57-12F2-EBB0-5A7E-CAF99684635F}"/>
                </a:ext>
              </a:extLst>
            </p:cNvPr>
            <p:cNvSpPr txBox="1"/>
            <p:nvPr/>
          </p:nvSpPr>
          <p:spPr>
            <a:xfrm>
              <a:off x="6942996" y="4126211"/>
              <a:ext cx="2580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2" name="Google Shape;106;p13">
              <a:extLst>
                <a:ext uri="{FF2B5EF4-FFF2-40B4-BE49-F238E27FC236}">
                  <a16:creationId xmlns:a16="http://schemas.microsoft.com/office/drawing/2014/main" id="{F934B6FE-07AA-5B1A-3805-9FCA953CA482}"/>
                </a:ext>
              </a:extLst>
            </p:cNvPr>
            <p:cNvSpPr txBox="1"/>
            <p:nvPr/>
          </p:nvSpPr>
          <p:spPr>
            <a:xfrm>
              <a:off x="6925809" y="4797872"/>
              <a:ext cx="249262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M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cxnSp>
        <p:nvCxnSpPr>
          <p:cNvPr id="33" name="Google Shape;107;p13">
            <a:extLst>
              <a:ext uri="{FF2B5EF4-FFF2-40B4-BE49-F238E27FC236}">
                <a16:creationId xmlns:a16="http://schemas.microsoft.com/office/drawing/2014/main" id="{46502CE6-0C4E-9C07-E136-C3F75C608A3A}"/>
              </a:ext>
            </a:extLst>
          </p:cNvPr>
          <p:cNvCxnSpPr>
            <a:cxnSpLocks/>
            <a:stCxn id="5" idx="3"/>
            <a:endCxn id="30" idx="2"/>
          </p:cNvCxnSpPr>
          <p:nvPr/>
        </p:nvCxnSpPr>
        <p:spPr>
          <a:xfrm flipV="1">
            <a:off x="8177105" y="4595512"/>
            <a:ext cx="199262" cy="336162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110;p13">
            <a:extLst>
              <a:ext uri="{FF2B5EF4-FFF2-40B4-BE49-F238E27FC236}">
                <a16:creationId xmlns:a16="http://schemas.microsoft.com/office/drawing/2014/main" id="{92BE8155-B334-85BB-28DD-336BAEDE426C}"/>
              </a:ext>
            </a:extLst>
          </p:cNvPr>
          <p:cNvCxnSpPr>
            <a:cxnSpLocks/>
            <a:stCxn id="8" idx="0"/>
            <a:endCxn id="47" idx="3"/>
          </p:cNvCxnSpPr>
          <p:nvPr/>
        </p:nvCxnSpPr>
        <p:spPr>
          <a:xfrm flipV="1">
            <a:off x="7637105" y="3025181"/>
            <a:ext cx="465962" cy="478955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98;p13">
            <a:extLst>
              <a:ext uri="{FF2B5EF4-FFF2-40B4-BE49-F238E27FC236}">
                <a16:creationId xmlns:a16="http://schemas.microsoft.com/office/drawing/2014/main" id="{FFCB1BCC-2E41-C72F-C9E7-9E85DB0F86B8}"/>
              </a:ext>
            </a:extLst>
          </p:cNvPr>
          <p:cNvCxnSpPr>
            <a:cxnSpLocks/>
            <a:stCxn id="6" idx="1"/>
            <a:endCxn id="37" idx="3"/>
          </p:cNvCxnSpPr>
          <p:nvPr/>
        </p:nvCxnSpPr>
        <p:spPr>
          <a:xfrm flipH="1" flipV="1">
            <a:off x="10343475" y="3667632"/>
            <a:ext cx="381421" cy="612206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13;p13">
            <a:extLst>
              <a:ext uri="{FF2B5EF4-FFF2-40B4-BE49-F238E27FC236}">
                <a16:creationId xmlns:a16="http://schemas.microsoft.com/office/drawing/2014/main" id="{37F40589-D4E7-0993-95AF-2D6AEA525344}"/>
              </a:ext>
            </a:extLst>
          </p:cNvPr>
          <p:cNvCxnSpPr>
            <a:cxnSpLocks/>
            <a:stCxn id="37" idx="1"/>
            <a:endCxn id="8" idx="3"/>
          </p:cNvCxnSpPr>
          <p:nvPr/>
        </p:nvCxnSpPr>
        <p:spPr>
          <a:xfrm flipH="1">
            <a:off x="7979105" y="3667632"/>
            <a:ext cx="924370" cy="16504"/>
          </a:xfrm>
          <a:prstGeom prst="straightConnector1">
            <a:avLst/>
          </a:prstGeom>
          <a:noFill/>
          <a:ln w="63500" cap="flat" cmpd="dbl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CB029DC-1583-F931-47CF-BF76972A0BD9}"/>
              </a:ext>
            </a:extLst>
          </p:cNvPr>
          <p:cNvGrpSpPr/>
          <p:nvPr/>
        </p:nvGrpSpPr>
        <p:grpSpPr>
          <a:xfrm>
            <a:off x="8824033" y="3276583"/>
            <a:ext cx="1644629" cy="697049"/>
            <a:chOff x="7977555" y="3189284"/>
            <a:chExt cx="1644629" cy="697049"/>
          </a:xfrm>
        </p:grpSpPr>
        <p:sp>
          <p:nvSpPr>
            <p:cNvPr id="37" name="Google Shape;99;p13">
              <a:extLst>
                <a:ext uri="{FF2B5EF4-FFF2-40B4-BE49-F238E27FC236}">
                  <a16:creationId xmlns:a16="http://schemas.microsoft.com/office/drawing/2014/main" id="{BAF3D9CE-6B61-760C-E163-1AFB2E12ECE0}"/>
                </a:ext>
              </a:extLst>
            </p:cNvPr>
            <p:cNvSpPr/>
            <p:nvPr/>
          </p:nvSpPr>
          <p:spPr>
            <a:xfrm>
              <a:off x="8056997" y="3274333"/>
              <a:ext cx="1440000" cy="612000"/>
            </a:xfrm>
            <a:prstGeom prst="diamond">
              <a:avLst/>
            </a:prstGeom>
            <a:solidFill>
              <a:srgbClr val="F09699"/>
            </a:solidFill>
            <a:ln w="31750" cap="flat" cmpd="sng">
              <a:solidFill>
                <a:srgbClr val="F096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주문한다</a:t>
              </a:r>
              <a:endParaRPr sz="1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8" name="Google Shape;115;p13">
              <a:extLst>
                <a:ext uri="{FF2B5EF4-FFF2-40B4-BE49-F238E27FC236}">
                  <a16:creationId xmlns:a16="http://schemas.microsoft.com/office/drawing/2014/main" id="{DE374D4C-CE47-AF4E-BC49-1A03A9173537}"/>
                </a:ext>
              </a:extLst>
            </p:cNvPr>
            <p:cNvSpPr txBox="1"/>
            <p:nvPr/>
          </p:nvSpPr>
          <p:spPr>
            <a:xfrm>
              <a:off x="7977555" y="3206893"/>
              <a:ext cx="2679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9" name="Google Shape;116;p13">
              <a:extLst>
                <a:ext uri="{FF2B5EF4-FFF2-40B4-BE49-F238E27FC236}">
                  <a16:creationId xmlns:a16="http://schemas.microsoft.com/office/drawing/2014/main" id="{DC78AD55-2D73-184C-2479-BA79C03C6C11}"/>
                </a:ext>
              </a:extLst>
            </p:cNvPr>
            <p:cNvSpPr txBox="1"/>
            <p:nvPr/>
          </p:nvSpPr>
          <p:spPr>
            <a:xfrm>
              <a:off x="9354284" y="3189284"/>
              <a:ext cx="2679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cxnSp>
        <p:nvCxnSpPr>
          <p:cNvPr id="40" name="Google Shape;121;p13">
            <a:extLst>
              <a:ext uri="{FF2B5EF4-FFF2-40B4-BE49-F238E27FC236}">
                <a16:creationId xmlns:a16="http://schemas.microsoft.com/office/drawing/2014/main" id="{3AD40E30-DDCF-04E4-097E-3006A0A1BCA2}"/>
              </a:ext>
            </a:extLst>
          </p:cNvPr>
          <p:cNvCxnSpPr>
            <a:cxnSpLocks/>
            <a:stCxn id="51" idx="4"/>
            <a:endCxn id="49" idx="0"/>
          </p:cNvCxnSpPr>
          <p:nvPr/>
        </p:nvCxnSpPr>
        <p:spPr>
          <a:xfrm>
            <a:off x="9792702" y="2018220"/>
            <a:ext cx="310831" cy="547883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122;p13">
            <a:extLst>
              <a:ext uri="{FF2B5EF4-FFF2-40B4-BE49-F238E27FC236}">
                <a16:creationId xmlns:a16="http://schemas.microsoft.com/office/drawing/2014/main" id="{3E9702C1-A951-C7E0-8FD0-991A6C4B2814}"/>
              </a:ext>
            </a:extLst>
          </p:cNvPr>
          <p:cNvCxnSpPr>
            <a:cxnSpLocks/>
            <a:stCxn id="50" idx="5"/>
            <a:endCxn id="49" idx="1"/>
          </p:cNvCxnSpPr>
          <p:nvPr/>
        </p:nvCxnSpPr>
        <p:spPr>
          <a:xfrm>
            <a:off x="9450419" y="2554234"/>
            <a:ext cx="391546" cy="78586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75;p13">
            <a:extLst>
              <a:ext uri="{FF2B5EF4-FFF2-40B4-BE49-F238E27FC236}">
                <a16:creationId xmlns:a16="http://schemas.microsoft.com/office/drawing/2014/main" id="{ABC66660-4EEC-6A55-D063-376D5ACAC5FD}"/>
              </a:ext>
            </a:extLst>
          </p:cNvPr>
          <p:cNvSpPr/>
          <p:nvPr/>
        </p:nvSpPr>
        <p:spPr>
          <a:xfrm>
            <a:off x="6937384" y="1125627"/>
            <a:ext cx="1027742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주문날짜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1F6366D-6713-9946-852A-EF79A69DA8D5}"/>
              </a:ext>
            </a:extLst>
          </p:cNvPr>
          <p:cNvGrpSpPr/>
          <p:nvPr/>
        </p:nvGrpSpPr>
        <p:grpSpPr>
          <a:xfrm>
            <a:off x="5853177" y="1635713"/>
            <a:ext cx="1131300" cy="789010"/>
            <a:chOff x="7658790" y="1160360"/>
            <a:chExt cx="1131300" cy="789010"/>
          </a:xfrm>
        </p:grpSpPr>
        <p:sp>
          <p:nvSpPr>
            <p:cNvPr id="44" name="Google Shape;85;p13">
              <a:extLst>
                <a:ext uri="{FF2B5EF4-FFF2-40B4-BE49-F238E27FC236}">
                  <a16:creationId xmlns:a16="http://schemas.microsoft.com/office/drawing/2014/main" id="{1E775DCB-6622-F55E-EA74-647A499BA19C}"/>
                </a:ext>
              </a:extLst>
            </p:cNvPr>
            <p:cNvSpPr txBox="1"/>
            <p:nvPr/>
          </p:nvSpPr>
          <p:spPr>
            <a:xfrm>
              <a:off x="7658790" y="1160360"/>
              <a:ext cx="11313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Primary key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5" name="Google Shape;75;p13">
              <a:extLst>
                <a:ext uri="{FF2B5EF4-FFF2-40B4-BE49-F238E27FC236}">
                  <a16:creationId xmlns:a16="http://schemas.microsoft.com/office/drawing/2014/main" id="{8D5C574D-CD60-9B55-37B8-5922AAD46CC3}"/>
                </a:ext>
              </a:extLst>
            </p:cNvPr>
            <p:cNvSpPr/>
            <p:nvPr/>
          </p:nvSpPr>
          <p:spPr>
            <a:xfrm>
              <a:off x="7710569" y="1493796"/>
              <a:ext cx="1027742" cy="455574"/>
            </a:xfrm>
            <a:prstGeom prst="ellipse">
              <a:avLst/>
            </a:prstGeom>
            <a:noFill/>
            <a:ln w="31750" cap="flat" cmpd="sng">
              <a:solidFill>
                <a:srgbClr val="F096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u="sng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주문</a:t>
              </a:r>
              <a:r>
                <a:rPr lang="ko-KR" altLang="en-US" sz="1000" u="sng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번호</a:t>
              </a:r>
              <a:endParaRPr sz="1000" u="sng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46" name="Google Shape;75;p13">
            <a:extLst>
              <a:ext uri="{FF2B5EF4-FFF2-40B4-BE49-F238E27FC236}">
                <a16:creationId xmlns:a16="http://schemas.microsoft.com/office/drawing/2014/main" id="{DD6F93B4-FC24-CC6E-0EB2-9B7E91B18431}"/>
              </a:ext>
            </a:extLst>
          </p:cNvPr>
          <p:cNvSpPr/>
          <p:nvPr/>
        </p:nvSpPr>
        <p:spPr>
          <a:xfrm>
            <a:off x="8130967" y="1326157"/>
            <a:ext cx="1027742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</a:t>
            </a: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7" name="Google Shape;75;p13">
            <a:extLst>
              <a:ext uri="{FF2B5EF4-FFF2-40B4-BE49-F238E27FC236}">
                <a16:creationId xmlns:a16="http://schemas.microsoft.com/office/drawing/2014/main" id="{DFCA6C91-58BF-7134-6238-81C82E5738F1}"/>
              </a:ext>
            </a:extLst>
          </p:cNvPr>
          <p:cNvSpPr/>
          <p:nvPr/>
        </p:nvSpPr>
        <p:spPr>
          <a:xfrm>
            <a:off x="7952558" y="2636324"/>
            <a:ext cx="1027742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식사유형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8" name="Google Shape;75;p13">
            <a:extLst>
              <a:ext uri="{FF2B5EF4-FFF2-40B4-BE49-F238E27FC236}">
                <a16:creationId xmlns:a16="http://schemas.microsoft.com/office/drawing/2014/main" id="{7C0A77DD-4C57-0126-2FE1-8CE948071631}"/>
              </a:ext>
            </a:extLst>
          </p:cNvPr>
          <p:cNvSpPr/>
          <p:nvPr/>
        </p:nvSpPr>
        <p:spPr>
          <a:xfrm>
            <a:off x="10213998" y="5466698"/>
            <a:ext cx="1027742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비밀번호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9" name="Google Shape;75;p13">
            <a:extLst>
              <a:ext uri="{FF2B5EF4-FFF2-40B4-BE49-F238E27FC236}">
                <a16:creationId xmlns:a16="http://schemas.microsoft.com/office/drawing/2014/main" id="{41218486-176D-9A76-D29D-865C64C578F3}"/>
              </a:ext>
            </a:extLst>
          </p:cNvPr>
          <p:cNvSpPr/>
          <p:nvPr/>
        </p:nvSpPr>
        <p:spPr>
          <a:xfrm>
            <a:off x="9733620" y="2566103"/>
            <a:ext cx="739825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주소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0" name="Google Shape;75;p13">
            <a:extLst>
              <a:ext uri="{FF2B5EF4-FFF2-40B4-BE49-F238E27FC236}">
                <a16:creationId xmlns:a16="http://schemas.microsoft.com/office/drawing/2014/main" id="{D0109F39-EFFD-7213-F1D2-162078C92B4A}"/>
              </a:ext>
            </a:extLst>
          </p:cNvPr>
          <p:cNvSpPr/>
          <p:nvPr/>
        </p:nvSpPr>
        <p:spPr>
          <a:xfrm>
            <a:off x="8818939" y="2165377"/>
            <a:ext cx="739825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1" name="Google Shape;75;p13">
            <a:extLst>
              <a:ext uri="{FF2B5EF4-FFF2-40B4-BE49-F238E27FC236}">
                <a16:creationId xmlns:a16="http://schemas.microsoft.com/office/drawing/2014/main" id="{9B6BA15C-7D97-537D-A5FF-519C4A72C7F9}"/>
              </a:ext>
            </a:extLst>
          </p:cNvPr>
          <p:cNvSpPr/>
          <p:nvPr/>
        </p:nvSpPr>
        <p:spPr>
          <a:xfrm>
            <a:off x="9422789" y="1562646"/>
            <a:ext cx="739825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2" name="Google Shape;75;p13">
            <a:extLst>
              <a:ext uri="{FF2B5EF4-FFF2-40B4-BE49-F238E27FC236}">
                <a16:creationId xmlns:a16="http://schemas.microsoft.com/office/drawing/2014/main" id="{CCCBED71-75CD-B662-B86A-74DF7FF12C38}"/>
              </a:ext>
            </a:extLst>
          </p:cNvPr>
          <p:cNvSpPr/>
          <p:nvPr/>
        </p:nvSpPr>
        <p:spPr>
          <a:xfrm>
            <a:off x="11033904" y="2456332"/>
            <a:ext cx="739825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나이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3" name="Google Shape;75;p13">
            <a:extLst>
              <a:ext uri="{FF2B5EF4-FFF2-40B4-BE49-F238E27FC236}">
                <a16:creationId xmlns:a16="http://schemas.microsoft.com/office/drawing/2014/main" id="{E13B99F2-CE03-0DA9-979B-C3E587475783}"/>
              </a:ext>
            </a:extLst>
          </p:cNvPr>
          <p:cNvSpPr/>
          <p:nvPr/>
        </p:nvSpPr>
        <p:spPr>
          <a:xfrm>
            <a:off x="11038132" y="4904610"/>
            <a:ext cx="739825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성별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4" name="Google Shape;75;p13">
            <a:extLst>
              <a:ext uri="{FF2B5EF4-FFF2-40B4-BE49-F238E27FC236}">
                <a16:creationId xmlns:a16="http://schemas.microsoft.com/office/drawing/2014/main" id="{348CF4C7-CF14-7BF7-42F6-900575695ADB}"/>
              </a:ext>
            </a:extLst>
          </p:cNvPr>
          <p:cNvSpPr/>
          <p:nvPr/>
        </p:nvSpPr>
        <p:spPr>
          <a:xfrm>
            <a:off x="9223937" y="4061725"/>
            <a:ext cx="739825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수량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E261F3F-5242-B212-EAF4-9B72BCB53712}"/>
              </a:ext>
            </a:extLst>
          </p:cNvPr>
          <p:cNvGrpSpPr/>
          <p:nvPr/>
        </p:nvGrpSpPr>
        <p:grpSpPr>
          <a:xfrm>
            <a:off x="4138048" y="3004980"/>
            <a:ext cx="1131300" cy="746311"/>
            <a:chOff x="3414389" y="4107146"/>
            <a:chExt cx="1131300" cy="746311"/>
          </a:xfrm>
        </p:grpSpPr>
        <p:sp>
          <p:nvSpPr>
            <p:cNvPr id="56" name="Google Shape;85;p13">
              <a:extLst>
                <a:ext uri="{FF2B5EF4-FFF2-40B4-BE49-F238E27FC236}">
                  <a16:creationId xmlns:a16="http://schemas.microsoft.com/office/drawing/2014/main" id="{D3D1A811-E4DD-588E-9C3C-68FF34DD8217}"/>
                </a:ext>
              </a:extLst>
            </p:cNvPr>
            <p:cNvSpPr txBox="1"/>
            <p:nvPr/>
          </p:nvSpPr>
          <p:spPr>
            <a:xfrm>
              <a:off x="3414389" y="4107146"/>
              <a:ext cx="11313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Primary key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7" name="Google Shape;75;p13">
              <a:extLst>
                <a:ext uri="{FF2B5EF4-FFF2-40B4-BE49-F238E27FC236}">
                  <a16:creationId xmlns:a16="http://schemas.microsoft.com/office/drawing/2014/main" id="{4C07C638-76E7-31B4-DC81-3FF677D1403F}"/>
                </a:ext>
              </a:extLst>
            </p:cNvPr>
            <p:cNvSpPr/>
            <p:nvPr/>
          </p:nvSpPr>
          <p:spPr>
            <a:xfrm>
              <a:off x="3466168" y="4397883"/>
              <a:ext cx="1027742" cy="455574"/>
            </a:xfrm>
            <a:prstGeom prst="ellipse">
              <a:avLst/>
            </a:prstGeom>
            <a:noFill/>
            <a:ln w="31750" cap="flat" cmpd="sng">
              <a:solidFill>
                <a:srgbClr val="F096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u="sng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코너명</a:t>
              </a:r>
              <a:endParaRPr sz="1000" u="sng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58" name="Google Shape;75;p13">
            <a:extLst>
              <a:ext uri="{FF2B5EF4-FFF2-40B4-BE49-F238E27FC236}">
                <a16:creationId xmlns:a16="http://schemas.microsoft.com/office/drawing/2014/main" id="{197833D5-074C-D8F8-CC4C-73DFE9F4FEFD}"/>
              </a:ext>
            </a:extLst>
          </p:cNvPr>
          <p:cNvSpPr/>
          <p:nvPr/>
        </p:nvSpPr>
        <p:spPr>
          <a:xfrm>
            <a:off x="7123348" y="1847613"/>
            <a:ext cx="1029600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주문</a:t>
            </a: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시간정보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451EB65-1369-4303-857D-E8A1BAAB47AC}"/>
              </a:ext>
            </a:extLst>
          </p:cNvPr>
          <p:cNvGrpSpPr/>
          <p:nvPr/>
        </p:nvGrpSpPr>
        <p:grpSpPr>
          <a:xfrm>
            <a:off x="7815074" y="5626364"/>
            <a:ext cx="1131300" cy="794098"/>
            <a:chOff x="7773246" y="5763932"/>
            <a:chExt cx="1131300" cy="794098"/>
          </a:xfrm>
        </p:grpSpPr>
        <p:sp>
          <p:nvSpPr>
            <p:cNvPr id="60" name="Google Shape;85;p13">
              <a:extLst>
                <a:ext uri="{FF2B5EF4-FFF2-40B4-BE49-F238E27FC236}">
                  <a16:creationId xmlns:a16="http://schemas.microsoft.com/office/drawing/2014/main" id="{66C6D40E-C784-F46D-0C94-03B490016106}"/>
                </a:ext>
              </a:extLst>
            </p:cNvPr>
            <p:cNvSpPr txBox="1"/>
            <p:nvPr/>
          </p:nvSpPr>
          <p:spPr>
            <a:xfrm>
              <a:off x="7773246" y="6219506"/>
              <a:ext cx="11313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Primary key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1" name="Google Shape;75;p13">
              <a:extLst>
                <a:ext uri="{FF2B5EF4-FFF2-40B4-BE49-F238E27FC236}">
                  <a16:creationId xmlns:a16="http://schemas.microsoft.com/office/drawing/2014/main" id="{E2EECBA9-D9A1-AFAF-82AF-0B9A0D78A3B1}"/>
                </a:ext>
              </a:extLst>
            </p:cNvPr>
            <p:cNvSpPr/>
            <p:nvPr/>
          </p:nvSpPr>
          <p:spPr>
            <a:xfrm>
              <a:off x="7816606" y="5763932"/>
              <a:ext cx="1027742" cy="455574"/>
            </a:xfrm>
            <a:prstGeom prst="ellipse">
              <a:avLst/>
            </a:prstGeom>
            <a:noFill/>
            <a:ln w="31750" cap="flat" cmpd="sng">
              <a:solidFill>
                <a:srgbClr val="F096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u="sng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메뉴명</a:t>
              </a:r>
              <a:endParaRPr sz="1000" u="sng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71859B0-5036-CDC9-5AF3-1201EE0DCC39}"/>
              </a:ext>
            </a:extLst>
          </p:cNvPr>
          <p:cNvGrpSpPr/>
          <p:nvPr/>
        </p:nvGrpSpPr>
        <p:grpSpPr>
          <a:xfrm>
            <a:off x="10150348" y="1646777"/>
            <a:ext cx="1131300" cy="785274"/>
            <a:chOff x="6259387" y="1342023"/>
            <a:chExt cx="1131300" cy="785274"/>
          </a:xfrm>
        </p:grpSpPr>
        <p:sp>
          <p:nvSpPr>
            <p:cNvPr id="63" name="Google Shape;85;p13">
              <a:extLst>
                <a:ext uri="{FF2B5EF4-FFF2-40B4-BE49-F238E27FC236}">
                  <a16:creationId xmlns:a16="http://schemas.microsoft.com/office/drawing/2014/main" id="{E4300DCC-DEEE-0EE7-3160-5423F51D9282}"/>
                </a:ext>
              </a:extLst>
            </p:cNvPr>
            <p:cNvSpPr txBox="1"/>
            <p:nvPr/>
          </p:nvSpPr>
          <p:spPr>
            <a:xfrm>
              <a:off x="6259387" y="1342023"/>
              <a:ext cx="11313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Primary key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4" name="Google Shape;75;p13">
              <a:extLst>
                <a:ext uri="{FF2B5EF4-FFF2-40B4-BE49-F238E27FC236}">
                  <a16:creationId xmlns:a16="http://schemas.microsoft.com/office/drawing/2014/main" id="{504662C4-5E34-56F0-D6B1-8AE84FC1E3B8}"/>
                </a:ext>
              </a:extLst>
            </p:cNvPr>
            <p:cNvSpPr/>
            <p:nvPr/>
          </p:nvSpPr>
          <p:spPr>
            <a:xfrm>
              <a:off x="6315469" y="1671723"/>
              <a:ext cx="1027742" cy="455574"/>
            </a:xfrm>
            <a:prstGeom prst="ellipse">
              <a:avLst/>
            </a:prstGeom>
            <a:noFill/>
            <a:ln w="31750" cap="flat" cmpd="sng">
              <a:solidFill>
                <a:srgbClr val="F096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u="sng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휴대폰</a:t>
              </a:r>
              <a:endParaRPr lang="en-US" altLang="ko-KR" sz="1000" u="sng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u="sng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번호</a:t>
              </a:r>
              <a:endParaRPr sz="1000" u="sng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65" name="Google Shape;75;p13">
            <a:extLst>
              <a:ext uri="{FF2B5EF4-FFF2-40B4-BE49-F238E27FC236}">
                <a16:creationId xmlns:a16="http://schemas.microsoft.com/office/drawing/2014/main" id="{26395B5D-AC95-1C3F-ACDB-43535BBE1FA0}"/>
              </a:ext>
            </a:extLst>
          </p:cNvPr>
          <p:cNvSpPr/>
          <p:nvPr/>
        </p:nvSpPr>
        <p:spPr>
          <a:xfrm>
            <a:off x="6753435" y="5432088"/>
            <a:ext cx="739825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가격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7" name="Google Shape;75;p13">
            <a:extLst>
              <a:ext uri="{FF2B5EF4-FFF2-40B4-BE49-F238E27FC236}">
                <a16:creationId xmlns:a16="http://schemas.microsoft.com/office/drawing/2014/main" id="{55AD6B25-4C89-BD5A-9D04-0598C9FF6468}"/>
              </a:ext>
            </a:extLst>
          </p:cNvPr>
          <p:cNvSpPr/>
          <p:nvPr/>
        </p:nvSpPr>
        <p:spPr>
          <a:xfrm>
            <a:off x="5869598" y="2611427"/>
            <a:ext cx="1027742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완료여부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68" name="Google Shape;110;p13">
            <a:extLst>
              <a:ext uri="{FF2B5EF4-FFF2-40B4-BE49-F238E27FC236}">
                <a16:creationId xmlns:a16="http://schemas.microsoft.com/office/drawing/2014/main" id="{93C5308F-21C0-D197-C242-AF9C1A293086}"/>
              </a:ext>
            </a:extLst>
          </p:cNvPr>
          <p:cNvCxnSpPr>
            <a:cxnSpLocks/>
            <a:stCxn id="8" idx="0"/>
            <a:endCxn id="67" idx="5"/>
          </p:cNvCxnSpPr>
          <p:nvPr/>
        </p:nvCxnSpPr>
        <p:spPr>
          <a:xfrm flipH="1" flipV="1">
            <a:off x="6746831" y="3000284"/>
            <a:ext cx="890274" cy="503852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113;p13">
            <a:extLst>
              <a:ext uri="{FF2B5EF4-FFF2-40B4-BE49-F238E27FC236}">
                <a16:creationId xmlns:a16="http://schemas.microsoft.com/office/drawing/2014/main" id="{ADD1834E-0F93-E752-4EFA-D47F2FE7A32B}"/>
              </a:ext>
            </a:extLst>
          </p:cNvPr>
          <p:cNvCxnSpPr>
            <a:cxnSpLocks/>
            <a:stCxn id="71" idx="3"/>
            <a:endCxn id="8" idx="1"/>
          </p:cNvCxnSpPr>
          <p:nvPr/>
        </p:nvCxnSpPr>
        <p:spPr>
          <a:xfrm>
            <a:off x="6873428" y="3684136"/>
            <a:ext cx="421677" cy="0"/>
          </a:xfrm>
          <a:prstGeom prst="straightConnector1">
            <a:avLst/>
          </a:prstGeom>
          <a:noFill/>
          <a:ln w="63500" cap="flat" cmpd="dbl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114;p13">
            <a:extLst>
              <a:ext uri="{FF2B5EF4-FFF2-40B4-BE49-F238E27FC236}">
                <a16:creationId xmlns:a16="http://schemas.microsoft.com/office/drawing/2014/main" id="{629A554B-81F3-EB49-BAC7-3095411154A2}"/>
              </a:ext>
            </a:extLst>
          </p:cNvPr>
          <p:cNvCxnSpPr>
            <a:cxnSpLocks/>
            <a:stCxn id="7" idx="0"/>
            <a:endCxn id="71" idx="1"/>
          </p:cNvCxnSpPr>
          <p:nvPr/>
        </p:nvCxnSpPr>
        <p:spPr>
          <a:xfrm flipV="1">
            <a:off x="5230188" y="3684136"/>
            <a:ext cx="203240" cy="437976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853284E-B1A7-84B8-1ABD-B475B5F251F4}"/>
              </a:ext>
            </a:extLst>
          </p:cNvPr>
          <p:cNvGrpSpPr/>
          <p:nvPr/>
        </p:nvGrpSpPr>
        <p:grpSpPr>
          <a:xfrm>
            <a:off x="5362800" y="3362036"/>
            <a:ext cx="1578097" cy="628100"/>
            <a:chOff x="3967785" y="3461369"/>
            <a:chExt cx="1578097" cy="628100"/>
          </a:xfrm>
        </p:grpSpPr>
        <p:sp>
          <p:nvSpPr>
            <p:cNvPr id="71" name="Google Shape;99;p13">
              <a:extLst>
                <a:ext uri="{FF2B5EF4-FFF2-40B4-BE49-F238E27FC236}">
                  <a16:creationId xmlns:a16="http://schemas.microsoft.com/office/drawing/2014/main" id="{0E54EC1F-8BB2-3DE1-F346-B3A351F36A16}"/>
                </a:ext>
              </a:extLst>
            </p:cNvPr>
            <p:cNvSpPr/>
            <p:nvPr/>
          </p:nvSpPr>
          <p:spPr>
            <a:xfrm>
              <a:off x="4038413" y="3477469"/>
              <a:ext cx="1440000" cy="612000"/>
            </a:xfrm>
            <a:prstGeom prst="diamond">
              <a:avLst/>
            </a:prstGeom>
            <a:solidFill>
              <a:srgbClr val="F09699"/>
            </a:solidFill>
            <a:ln w="31750" cap="flat" cmpd="sng">
              <a:solidFill>
                <a:srgbClr val="F096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속한다</a:t>
              </a:r>
              <a:endParaRPr sz="1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72" name="Google Shape;115;p13">
              <a:extLst>
                <a:ext uri="{FF2B5EF4-FFF2-40B4-BE49-F238E27FC236}">
                  <a16:creationId xmlns:a16="http://schemas.microsoft.com/office/drawing/2014/main" id="{4C9E4BFE-1BFE-E0FF-7FB9-42C0DF7D48E7}"/>
                </a:ext>
              </a:extLst>
            </p:cNvPr>
            <p:cNvSpPr txBox="1"/>
            <p:nvPr/>
          </p:nvSpPr>
          <p:spPr>
            <a:xfrm>
              <a:off x="5277982" y="3461405"/>
              <a:ext cx="2679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73" name="Google Shape;116;p13">
              <a:extLst>
                <a:ext uri="{FF2B5EF4-FFF2-40B4-BE49-F238E27FC236}">
                  <a16:creationId xmlns:a16="http://schemas.microsoft.com/office/drawing/2014/main" id="{0EAF12B8-597B-7180-A83F-1B092CEAC436}"/>
                </a:ext>
              </a:extLst>
            </p:cNvPr>
            <p:cNvSpPr txBox="1"/>
            <p:nvPr/>
          </p:nvSpPr>
          <p:spPr>
            <a:xfrm>
              <a:off x="3967785" y="3461369"/>
              <a:ext cx="2679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1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6539D2C5-568E-DCD8-D9BB-DD362A830F7C}"/>
              </a:ext>
            </a:extLst>
          </p:cNvPr>
          <p:cNvGrpSpPr/>
          <p:nvPr/>
        </p:nvGrpSpPr>
        <p:grpSpPr>
          <a:xfrm>
            <a:off x="8814900" y="4518420"/>
            <a:ext cx="1599452" cy="709490"/>
            <a:chOff x="7923047" y="3176843"/>
            <a:chExt cx="1599452" cy="709490"/>
          </a:xfrm>
        </p:grpSpPr>
        <p:sp>
          <p:nvSpPr>
            <p:cNvPr id="75" name="Google Shape;99;p13">
              <a:extLst>
                <a:ext uri="{FF2B5EF4-FFF2-40B4-BE49-F238E27FC236}">
                  <a16:creationId xmlns:a16="http://schemas.microsoft.com/office/drawing/2014/main" id="{2E524D02-75D8-65DE-E2F7-E1116478AF24}"/>
                </a:ext>
              </a:extLst>
            </p:cNvPr>
            <p:cNvSpPr/>
            <p:nvPr/>
          </p:nvSpPr>
          <p:spPr>
            <a:xfrm>
              <a:off x="8056997" y="3274333"/>
              <a:ext cx="1440000" cy="612000"/>
            </a:xfrm>
            <a:prstGeom prst="diamond">
              <a:avLst/>
            </a:prstGeom>
            <a:solidFill>
              <a:srgbClr val="F09699"/>
            </a:solidFill>
            <a:ln w="31750" cap="flat" cmpd="sng">
              <a:solidFill>
                <a:srgbClr val="F096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장바구니</a:t>
              </a:r>
              <a:endParaRPr sz="1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76" name="Google Shape;115;p13">
              <a:extLst>
                <a:ext uri="{FF2B5EF4-FFF2-40B4-BE49-F238E27FC236}">
                  <a16:creationId xmlns:a16="http://schemas.microsoft.com/office/drawing/2014/main" id="{35A42A0F-97C1-1EB8-C0EC-7FB1C4BDCB4D}"/>
                </a:ext>
              </a:extLst>
            </p:cNvPr>
            <p:cNvSpPr txBox="1"/>
            <p:nvPr/>
          </p:nvSpPr>
          <p:spPr>
            <a:xfrm>
              <a:off x="9254599" y="3176843"/>
              <a:ext cx="2679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N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77" name="Google Shape;116;p13">
              <a:extLst>
                <a:ext uri="{FF2B5EF4-FFF2-40B4-BE49-F238E27FC236}">
                  <a16:creationId xmlns:a16="http://schemas.microsoft.com/office/drawing/2014/main" id="{51FFAEAB-1465-51EE-8AD8-01867CB33B96}"/>
                </a:ext>
              </a:extLst>
            </p:cNvPr>
            <p:cNvSpPr txBox="1"/>
            <p:nvPr/>
          </p:nvSpPr>
          <p:spPr>
            <a:xfrm>
              <a:off x="7923047" y="3195372"/>
              <a:ext cx="267900" cy="338524"/>
            </a:xfrm>
            <a:prstGeom prst="rect">
              <a:avLst/>
            </a:prstGeom>
            <a:noFill/>
            <a:ln w="3175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M</a:t>
              </a:r>
              <a:endParaRPr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cxnSp>
        <p:nvCxnSpPr>
          <p:cNvPr id="78" name="Google Shape;98;p13">
            <a:extLst>
              <a:ext uri="{FF2B5EF4-FFF2-40B4-BE49-F238E27FC236}">
                <a16:creationId xmlns:a16="http://schemas.microsoft.com/office/drawing/2014/main" id="{F90823F8-EA83-691F-4610-08C3FE291C6F}"/>
              </a:ext>
            </a:extLst>
          </p:cNvPr>
          <p:cNvCxnSpPr>
            <a:cxnSpLocks/>
            <a:stCxn id="6" idx="1"/>
            <a:endCxn id="75" idx="3"/>
          </p:cNvCxnSpPr>
          <p:nvPr/>
        </p:nvCxnSpPr>
        <p:spPr>
          <a:xfrm flipH="1">
            <a:off x="10388850" y="4279838"/>
            <a:ext cx="336046" cy="642072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98;p13">
            <a:extLst>
              <a:ext uri="{FF2B5EF4-FFF2-40B4-BE49-F238E27FC236}">
                <a16:creationId xmlns:a16="http://schemas.microsoft.com/office/drawing/2014/main" id="{D57464F0-2484-5D47-D443-E78CAA2B636B}"/>
              </a:ext>
            </a:extLst>
          </p:cNvPr>
          <p:cNvCxnSpPr>
            <a:cxnSpLocks/>
            <a:stCxn id="5" idx="3"/>
            <a:endCxn id="75" idx="1"/>
          </p:cNvCxnSpPr>
          <p:nvPr/>
        </p:nvCxnSpPr>
        <p:spPr>
          <a:xfrm flipV="1">
            <a:off x="8177105" y="4921910"/>
            <a:ext cx="771745" cy="9764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75;p13">
            <a:extLst>
              <a:ext uri="{FF2B5EF4-FFF2-40B4-BE49-F238E27FC236}">
                <a16:creationId xmlns:a16="http://schemas.microsoft.com/office/drawing/2014/main" id="{E5074CD9-36FB-0777-F0E6-E5A33156420B}"/>
              </a:ext>
            </a:extLst>
          </p:cNvPr>
          <p:cNvSpPr/>
          <p:nvPr/>
        </p:nvSpPr>
        <p:spPr>
          <a:xfrm>
            <a:off x="9304455" y="5432088"/>
            <a:ext cx="739825" cy="455574"/>
          </a:xfrm>
          <a:prstGeom prst="ellipse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수량</a:t>
            </a:r>
            <a:endParaRPr sz="1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81" name="Google Shape;54;p13">
            <a:extLst>
              <a:ext uri="{FF2B5EF4-FFF2-40B4-BE49-F238E27FC236}">
                <a16:creationId xmlns:a16="http://schemas.microsoft.com/office/drawing/2014/main" id="{DDC9BC09-64ED-4F2B-9ED4-3B6EF4CC9CD6}"/>
              </a:ext>
            </a:extLst>
          </p:cNvPr>
          <p:cNvCxnSpPr>
            <a:cxnSpLocks/>
            <a:stCxn id="75" idx="2"/>
            <a:endCxn id="80" idx="0"/>
          </p:cNvCxnSpPr>
          <p:nvPr/>
        </p:nvCxnSpPr>
        <p:spPr>
          <a:xfrm>
            <a:off x="9668850" y="5227910"/>
            <a:ext cx="5518" cy="204178"/>
          </a:xfrm>
          <a:prstGeom prst="straightConnector1">
            <a:avLst/>
          </a:prstGeom>
          <a:noFill/>
          <a:ln w="31750" cap="flat" cmpd="sng">
            <a:solidFill>
              <a:srgbClr val="F096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5C1D0884-3535-67F9-2CA8-3D7C5F612069}"/>
              </a:ext>
            </a:extLst>
          </p:cNvPr>
          <p:cNvSpPr/>
          <p:nvPr/>
        </p:nvSpPr>
        <p:spPr>
          <a:xfrm rot="21026578">
            <a:off x="4230107" y="3236464"/>
            <a:ext cx="3927777" cy="1400474"/>
          </a:xfrm>
          <a:prstGeom prst="ellipse">
            <a:avLst/>
          </a:prstGeom>
          <a:noFill/>
          <a:ln w="25400">
            <a:solidFill>
              <a:srgbClr val="F34E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연결선: 구부러짐 83">
            <a:extLst>
              <a:ext uri="{FF2B5EF4-FFF2-40B4-BE49-F238E27FC236}">
                <a16:creationId xmlns:a16="http://schemas.microsoft.com/office/drawing/2014/main" id="{0799AE6F-B229-CF8A-6FB2-46E786DC0494}"/>
              </a:ext>
            </a:extLst>
          </p:cNvPr>
          <p:cNvCxnSpPr>
            <a:stCxn id="82" idx="0"/>
            <a:endCxn id="2" idx="2"/>
          </p:cNvCxnSpPr>
          <p:nvPr/>
        </p:nvCxnSpPr>
        <p:spPr>
          <a:xfrm rot="16200000" flipV="1">
            <a:off x="4194404" y="1362851"/>
            <a:ext cx="965660" cy="2801004"/>
          </a:xfrm>
          <a:prstGeom prst="curvedConnector3">
            <a:avLst/>
          </a:prstGeom>
          <a:ln w="25400">
            <a:solidFill>
              <a:srgbClr val="F34E7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EA6D341-6554-1E51-7FAA-E3738FC013FE}"/>
              </a:ext>
            </a:extLst>
          </p:cNvPr>
          <p:cNvSpPr/>
          <p:nvPr/>
        </p:nvSpPr>
        <p:spPr>
          <a:xfrm>
            <a:off x="444029" y="399307"/>
            <a:ext cx="33348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ER</a:t>
            </a:r>
            <a:r>
              <a:rPr lang="ko-KR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다이어그램</a:t>
            </a:r>
            <a:r>
              <a:rPr lang="ko-KR" altLang="en-US" sz="2800" dirty="0">
                <a:ln w="19050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과</a:t>
            </a:r>
            <a:endParaRPr lang="en-US" altLang="ko-KR" sz="2800" dirty="0"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2800" dirty="0">
                <a:ln w="19050">
                  <a:solidFill>
                    <a:sysClr val="windowText" lastClr="000000"/>
                  </a:solidFill>
                </a:ln>
                <a:solidFill>
                  <a:srgbClr val="FFF31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릴레이션 사상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83C044E-51EF-3FB9-2D56-0A42E7F82A42}"/>
              </a:ext>
            </a:extLst>
          </p:cNvPr>
          <p:cNvSpPr txBox="1"/>
          <p:nvPr/>
        </p:nvSpPr>
        <p:spPr>
          <a:xfrm>
            <a:off x="561191" y="4960237"/>
            <a:ext cx="4932606" cy="1358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 회원은 한 코너 페이지에서 </a:t>
            </a:r>
            <a:endParaRPr lang="en-US" altLang="ko-KR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여러 개의 </a:t>
            </a:r>
            <a:r>
              <a:rPr lang="ko-KR" altLang="en-US" sz="1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푸드코트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메뉴를 장바구니에 담을 수 있고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푸드코트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메뉴 또한 여러 회원들의 장바구니에 담겨질 수 있다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이때 메뉴의 수량도 함께 설정한다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endParaRPr lang="ko-KR" altLang="en-US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009134A7-CF4F-CCE8-7AE9-78C40E247876}"/>
              </a:ext>
            </a:extLst>
          </p:cNvPr>
          <p:cNvSpPr/>
          <p:nvPr/>
        </p:nvSpPr>
        <p:spPr>
          <a:xfrm>
            <a:off x="8502455" y="4517299"/>
            <a:ext cx="2348312" cy="1477927"/>
          </a:xfrm>
          <a:prstGeom prst="ellipse">
            <a:avLst/>
          </a:prstGeom>
          <a:noFill/>
          <a:ln w="25400">
            <a:solidFill>
              <a:srgbClr val="F34E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42E90C00-DA89-0949-4241-A2630AF5C0AA}"/>
              </a:ext>
            </a:extLst>
          </p:cNvPr>
          <p:cNvCxnSpPr>
            <a:cxnSpLocks/>
            <a:stCxn id="89" idx="4"/>
          </p:cNvCxnSpPr>
          <p:nvPr/>
        </p:nvCxnSpPr>
        <p:spPr>
          <a:xfrm rot="5400000" flipH="1">
            <a:off x="6981575" y="3300190"/>
            <a:ext cx="528528" cy="4861544"/>
          </a:xfrm>
          <a:prstGeom prst="curvedConnector4">
            <a:avLst>
              <a:gd name="adj1" fmla="val -43252"/>
              <a:gd name="adj2" fmla="val 62076"/>
            </a:avLst>
          </a:prstGeom>
          <a:ln w="25400">
            <a:solidFill>
              <a:srgbClr val="F34E7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BDE3886-B54C-9870-C529-85E83736EAD2}"/>
              </a:ext>
            </a:extLst>
          </p:cNvPr>
          <p:cNvSpPr txBox="1"/>
          <p:nvPr/>
        </p:nvSpPr>
        <p:spPr>
          <a:xfrm>
            <a:off x="569224" y="4651242"/>
            <a:ext cx="146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 w="12700">
                  <a:noFill/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#M:N </a:t>
            </a:r>
            <a:r>
              <a:rPr lang="ko-KR" altLang="en-US" dirty="0">
                <a:ln w="12700">
                  <a:noFill/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관계</a:t>
            </a: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51485C70-9DFC-A869-B31F-2BB958A4107B}"/>
              </a:ext>
            </a:extLst>
          </p:cNvPr>
          <p:cNvSpPr/>
          <p:nvPr/>
        </p:nvSpPr>
        <p:spPr>
          <a:xfrm>
            <a:off x="6768908" y="3280321"/>
            <a:ext cx="1758179" cy="2208187"/>
          </a:xfrm>
          <a:prstGeom prst="ellipse">
            <a:avLst/>
          </a:prstGeom>
          <a:noFill/>
          <a:ln w="25400">
            <a:solidFill>
              <a:srgbClr val="F34E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연결선: 구부러짐 91">
            <a:extLst>
              <a:ext uri="{FF2B5EF4-FFF2-40B4-BE49-F238E27FC236}">
                <a16:creationId xmlns:a16="http://schemas.microsoft.com/office/drawing/2014/main" id="{F1E88E64-DDE9-81D1-379F-B08BA7729A2B}"/>
              </a:ext>
            </a:extLst>
          </p:cNvPr>
          <p:cNvCxnSpPr>
            <a:cxnSpLocks/>
            <a:stCxn id="91" idx="2"/>
          </p:cNvCxnSpPr>
          <p:nvPr/>
        </p:nvCxnSpPr>
        <p:spPr>
          <a:xfrm rot="10800000">
            <a:off x="5973428" y="3787931"/>
            <a:ext cx="795480" cy="596484"/>
          </a:xfrm>
          <a:prstGeom prst="curvedConnector3">
            <a:avLst>
              <a:gd name="adj1" fmla="val 50000"/>
            </a:avLst>
          </a:prstGeom>
          <a:ln w="25400">
            <a:solidFill>
              <a:srgbClr val="F34E7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2081D489-9086-C716-D78E-B7E8274A31AD}"/>
              </a:ext>
            </a:extLst>
          </p:cNvPr>
          <p:cNvSpPr txBox="1"/>
          <p:nvPr/>
        </p:nvSpPr>
        <p:spPr>
          <a:xfrm>
            <a:off x="544299" y="3330852"/>
            <a:ext cx="5395285" cy="1034899"/>
          </a:xfrm>
          <a:prstGeom prst="rect">
            <a:avLst/>
          </a:prstGeom>
          <a:solidFill>
            <a:schemeClr val="bg1">
              <a:alpha val="88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 주문 안에는 </a:t>
            </a:r>
            <a:r>
              <a:rPr lang="en-US" altLang="ko-KR" sz="1400" b="0" i="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(</a:t>
            </a:r>
            <a:r>
              <a:rPr lang="ko-KR" altLang="en-US" sz="1400" b="0" i="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한 코너 내의</a:t>
            </a:r>
            <a:r>
              <a:rPr lang="en-US" altLang="ko-KR" sz="1400" b="0" i="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) </a:t>
            </a:r>
            <a:r>
              <a:rPr lang="ko-KR" altLang="en-US" sz="1400" b="0" i="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여러 </a:t>
            </a:r>
            <a:r>
              <a:rPr lang="ko-KR" altLang="en-US" sz="1400" b="0" i="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푸드코트</a:t>
            </a:r>
            <a:r>
              <a:rPr lang="ko-KR" altLang="en-US" sz="1400" b="0" i="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메뉴가 포함될 수 있고</a:t>
            </a:r>
            <a:r>
              <a:rPr lang="en-US" altLang="ko-KR" sz="1400" b="0" i="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b="0" i="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각 </a:t>
            </a:r>
            <a:r>
              <a:rPr lang="ko-KR" altLang="en-US" sz="1400" b="0" i="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푸드코트</a:t>
            </a:r>
            <a:r>
              <a:rPr lang="ko-KR" altLang="en-US" sz="1400" b="0" i="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메뉴는 여러 개의 주문에 포함될 수 있다</a:t>
            </a:r>
            <a:r>
              <a:rPr lang="en-US" altLang="ko-KR" sz="1400" b="0" i="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b="0" i="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이때</a:t>
            </a:r>
            <a:r>
              <a:rPr lang="en-US" altLang="ko-KR" sz="1400" b="0" i="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b="0" i="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주문에 속하는 메뉴 각각의 </a:t>
            </a:r>
            <a:r>
              <a:rPr lang="ko-KR" altLang="en-US" sz="1400" b="0" i="0" u="sng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수량</a:t>
            </a:r>
            <a:r>
              <a:rPr lang="ko-KR" altLang="en-US" sz="1400" b="0" i="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을 정할 수 있다</a:t>
            </a:r>
            <a:r>
              <a:rPr lang="en-US" altLang="ko-KR" sz="1400" b="0" i="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  <a:r>
              <a:rPr lang="ko-KR" altLang="en-US" sz="1400" b="0" i="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endParaRPr lang="ko-KR" altLang="en-US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ADDBDF6-62A7-4F77-73CA-CEA77536C943}"/>
              </a:ext>
            </a:extLst>
          </p:cNvPr>
          <p:cNvSpPr txBox="1"/>
          <p:nvPr/>
        </p:nvSpPr>
        <p:spPr>
          <a:xfrm>
            <a:off x="561191" y="2962344"/>
            <a:ext cx="146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 w="12700">
                  <a:noFill/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#M:N </a:t>
            </a:r>
            <a:r>
              <a:rPr lang="ko-KR" altLang="en-US" dirty="0">
                <a:ln w="12700">
                  <a:noFill/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795658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  <p:bldP spid="6" grpId="0" animBg="1"/>
      <p:bldP spid="7" grpId="0" animBg="1"/>
      <p:bldP spid="8" grpId="0" animBg="1"/>
      <p:bldP spid="42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8" grpId="0" animBg="1"/>
      <p:bldP spid="65" grpId="0" animBg="1"/>
      <p:bldP spid="67" grpId="0" animBg="1"/>
      <p:bldP spid="80" grpId="0" animBg="1"/>
      <p:bldP spid="82" grpId="0" animBg="1"/>
      <p:bldP spid="88" grpId="0"/>
      <p:bldP spid="89" grpId="0" animBg="1"/>
      <p:bldP spid="97" grpId="0"/>
      <p:bldP spid="91" grpId="0" animBg="1"/>
      <p:bldP spid="93" grpId="0" animBg="1"/>
      <p:bldP spid="9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1893</TotalTime>
  <Words>2872</Words>
  <Application>Microsoft Office PowerPoint</Application>
  <PresentationFormat>와이드스크린</PresentationFormat>
  <Paragraphs>1044</Paragraphs>
  <Slides>37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9" baseType="lpstr">
      <vt:lpstr>Gmarket Sans TTF Light</vt:lpstr>
      <vt:lpstr>Gmarket Sans TTF Medium</vt:lpstr>
      <vt:lpstr>G마켓 산스 Medium</vt:lpstr>
      <vt:lpstr>G마켓 산스 TTF Bold</vt:lpstr>
      <vt:lpstr>G마켓 산스 TTF Light</vt:lpstr>
      <vt:lpstr>G마켓 산스 TTF Medium</vt:lpstr>
      <vt:lpstr>맑은 고딕</vt:lpstr>
      <vt:lpstr>타이포_쌍문동 B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 혜승</dc:creator>
  <cp:lastModifiedBy>user</cp:lastModifiedBy>
  <cp:revision>176</cp:revision>
  <dcterms:created xsi:type="dcterms:W3CDTF">2022-06-05T09:04:38Z</dcterms:created>
  <dcterms:modified xsi:type="dcterms:W3CDTF">2022-06-15T19:12:33Z</dcterms:modified>
</cp:coreProperties>
</file>